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24"/>
  </p:notesMasterIdLst>
  <p:sldIdLst>
    <p:sldId id="335" r:id="rId2"/>
    <p:sldId id="399" r:id="rId3"/>
    <p:sldId id="400" r:id="rId4"/>
    <p:sldId id="401" r:id="rId5"/>
    <p:sldId id="403" r:id="rId6"/>
    <p:sldId id="402" r:id="rId7"/>
    <p:sldId id="410" r:id="rId8"/>
    <p:sldId id="412" r:id="rId9"/>
    <p:sldId id="413" r:id="rId10"/>
    <p:sldId id="411" r:id="rId11"/>
    <p:sldId id="414" r:id="rId12"/>
    <p:sldId id="415" r:id="rId13"/>
    <p:sldId id="416" r:id="rId14"/>
    <p:sldId id="404" r:id="rId15"/>
    <p:sldId id="406" r:id="rId16"/>
    <p:sldId id="405" r:id="rId17"/>
    <p:sldId id="417" r:id="rId18"/>
    <p:sldId id="419" r:id="rId19"/>
    <p:sldId id="407" r:id="rId20"/>
    <p:sldId id="408" r:id="rId21"/>
    <p:sldId id="418" r:id="rId22"/>
    <p:sldId id="336" r:id="rId2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0839" autoAdjust="0"/>
  </p:normalViewPr>
  <p:slideViewPr>
    <p:cSldViewPr snapToGrid="0">
      <p:cViewPr varScale="1">
        <p:scale>
          <a:sx n="82" d="100"/>
          <a:sy n="82" d="100"/>
        </p:scale>
        <p:origin x="90" y="3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o" userId="caf5cbaf-57fd-4f2f-9ee2-68aa5f24d0c7" providerId="ADAL" clId="{29CAA67F-A604-4A5F-AD62-D687AD2DD711}"/>
    <pc:docChg chg="undo custSel addSld delSld modSld sldOrd">
      <pc:chgData name="Michael Lo" userId="caf5cbaf-57fd-4f2f-9ee2-68aa5f24d0c7" providerId="ADAL" clId="{29CAA67F-A604-4A5F-AD62-D687AD2DD711}" dt="2024-09-30T15:26:33.670" v="4379" actId="47"/>
      <pc:docMkLst>
        <pc:docMk/>
      </pc:docMkLst>
      <pc:sldChg chg="add ord">
        <pc:chgData name="Michael Lo" userId="caf5cbaf-57fd-4f2f-9ee2-68aa5f24d0c7" providerId="ADAL" clId="{29CAA67F-A604-4A5F-AD62-D687AD2DD711}" dt="2024-09-30T13:54:55.154" v="2618"/>
        <pc:sldMkLst>
          <pc:docMk/>
          <pc:sldMk cId="2106124787" sldId="296"/>
        </pc:sldMkLst>
      </pc:sldChg>
      <pc:sldChg chg="add del">
        <pc:chgData name="Michael Lo" userId="caf5cbaf-57fd-4f2f-9ee2-68aa5f24d0c7" providerId="ADAL" clId="{29CAA67F-A604-4A5F-AD62-D687AD2DD711}" dt="2024-09-30T15:19:53.577" v="4044" actId="47"/>
        <pc:sldMkLst>
          <pc:docMk/>
          <pc:sldMk cId="2208637383" sldId="308"/>
        </pc:sldMkLst>
      </pc:sldChg>
      <pc:sldChg chg="modSp add del mod">
        <pc:chgData name="Michael Lo" userId="caf5cbaf-57fd-4f2f-9ee2-68aa5f24d0c7" providerId="ADAL" clId="{29CAA67F-A604-4A5F-AD62-D687AD2DD711}" dt="2024-09-30T15:19:53.577" v="4044" actId="47"/>
        <pc:sldMkLst>
          <pc:docMk/>
          <pc:sldMk cId="678723681" sldId="309"/>
        </pc:sldMkLst>
      </pc:sldChg>
      <pc:sldChg chg="add del">
        <pc:chgData name="Michael Lo" userId="caf5cbaf-57fd-4f2f-9ee2-68aa5f24d0c7" providerId="ADAL" clId="{29CAA67F-A604-4A5F-AD62-D687AD2DD711}" dt="2024-09-30T15:22:44.275" v="4258" actId="47"/>
        <pc:sldMkLst>
          <pc:docMk/>
          <pc:sldMk cId="1940450663" sldId="310"/>
        </pc:sldMkLst>
      </pc:sldChg>
      <pc:sldChg chg="add del">
        <pc:chgData name="Michael Lo" userId="caf5cbaf-57fd-4f2f-9ee2-68aa5f24d0c7" providerId="ADAL" clId="{29CAA67F-A604-4A5F-AD62-D687AD2DD711}" dt="2024-09-30T15:26:29.750" v="4378" actId="47"/>
        <pc:sldMkLst>
          <pc:docMk/>
          <pc:sldMk cId="3679715131" sldId="311"/>
        </pc:sldMkLst>
      </pc:sldChg>
      <pc:sldChg chg="modSp add del mod">
        <pc:chgData name="Michael Lo" userId="caf5cbaf-57fd-4f2f-9ee2-68aa5f24d0c7" providerId="ADAL" clId="{29CAA67F-A604-4A5F-AD62-D687AD2DD711}" dt="2024-09-30T15:24:18.131" v="4307" actId="47"/>
        <pc:sldMkLst>
          <pc:docMk/>
          <pc:sldMk cId="390995125" sldId="312"/>
        </pc:sldMkLst>
      </pc:sldChg>
      <pc:sldChg chg="addSp modSp mod">
        <pc:chgData name="Michael Lo" userId="caf5cbaf-57fd-4f2f-9ee2-68aa5f24d0c7" providerId="ADAL" clId="{29CAA67F-A604-4A5F-AD62-D687AD2DD711}" dt="2024-09-24T16:48:55.239" v="33"/>
        <pc:sldMkLst>
          <pc:docMk/>
          <pc:sldMk cId="641314384" sldId="335"/>
        </pc:sldMkLst>
      </pc:sldChg>
      <pc:sldChg chg="del">
        <pc:chgData name="Michael Lo" userId="caf5cbaf-57fd-4f2f-9ee2-68aa5f24d0c7" providerId="ADAL" clId="{29CAA67F-A604-4A5F-AD62-D687AD2DD711}" dt="2024-09-24T16:48:15.476" v="4" actId="47"/>
        <pc:sldMkLst>
          <pc:docMk/>
          <pc:sldMk cId="4043810170" sldId="338"/>
        </pc:sldMkLst>
      </pc:sldChg>
      <pc:sldChg chg="modSp mod">
        <pc:chgData name="Michael Lo" userId="caf5cbaf-57fd-4f2f-9ee2-68aa5f24d0c7" providerId="ADAL" clId="{29CAA67F-A604-4A5F-AD62-D687AD2DD711}" dt="2024-09-24T17:35:01.956" v="1088" actId="400"/>
        <pc:sldMkLst>
          <pc:docMk/>
          <pc:sldMk cId="228651437" sldId="350"/>
        </pc:sldMkLst>
      </pc:sldChg>
      <pc:sldChg chg="del">
        <pc:chgData name="Michael Lo" userId="caf5cbaf-57fd-4f2f-9ee2-68aa5f24d0c7" providerId="ADAL" clId="{29CAA67F-A604-4A5F-AD62-D687AD2DD711}" dt="2024-09-24T16:48:45.041" v="31" actId="47"/>
        <pc:sldMkLst>
          <pc:docMk/>
          <pc:sldMk cId="2343391217" sldId="375"/>
        </pc:sldMkLst>
      </pc:sldChg>
      <pc:sldChg chg="del">
        <pc:chgData name="Michael Lo" userId="caf5cbaf-57fd-4f2f-9ee2-68aa5f24d0c7" providerId="ADAL" clId="{29CAA67F-A604-4A5F-AD62-D687AD2DD711}" dt="2024-09-24T16:48:13.217" v="0" actId="47"/>
        <pc:sldMkLst>
          <pc:docMk/>
          <pc:sldMk cId="4186747007" sldId="377"/>
        </pc:sldMkLst>
      </pc:sldChg>
      <pc:sldChg chg="del">
        <pc:chgData name="Michael Lo" userId="caf5cbaf-57fd-4f2f-9ee2-68aa5f24d0c7" providerId="ADAL" clId="{29CAA67F-A604-4A5F-AD62-D687AD2DD711}" dt="2024-09-24T16:48:13.824" v="1" actId="47"/>
        <pc:sldMkLst>
          <pc:docMk/>
          <pc:sldMk cId="1083582291" sldId="378"/>
        </pc:sldMkLst>
      </pc:sldChg>
      <pc:sldChg chg="del">
        <pc:chgData name="Michael Lo" userId="caf5cbaf-57fd-4f2f-9ee2-68aa5f24d0c7" providerId="ADAL" clId="{29CAA67F-A604-4A5F-AD62-D687AD2DD711}" dt="2024-09-24T16:48:14.791" v="3" actId="47"/>
        <pc:sldMkLst>
          <pc:docMk/>
          <pc:sldMk cId="690994062" sldId="379"/>
        </pc:sldMkLst>
      </pc:sldChg>
      <pc:sldChg chg="del">
        <pc:chgData name="Michael Lo" userId="caf5cbaf-57fd-4f2f-9ee2-68aa5f24d0c7" providerId="ADAL" clId="{29CAA67F-A604-4A5F-AD62-D687AD2DD711}" dt="2024-09-24T16:48:14.296" v="2" actId="47"/>
        <pc:sldMkLst>
          <pc:docMk/>
          <pc:sldMk cId="36016217" sldId="380"/>
        </pc:sldMkLst>
      </pc:sldChg>
      <pc:sldChg chg="delSp del mod">
        <pc:chgData name="Michael Lo" userId="caf5cbaf-57fd-4f2f-9ee2-68aa5f24d0c7" providerId="ADAL" clId="{29CAA67F-A604-4A5F-AD62-D687AD2DD711}" dt="2024-09-24T17:33:28.918" v="1087" actId="47"/>
        <pc:sldMkLst>
          <pc:docMk/>
          <pc:sldMk cId="157528417" sldId="381"/>
        </pc:sldMkLst>
      </pc:sldChg>
      <pc:sldChg chg="modSp add mod">
        <pc:chgData name="Michael Lo" userId="caf5cbaf-57fd-4f2f-9ee2-68aa5f24d0c7" providerId="ADAL" clId="{29CAA67F-A604-4A5F-AD62-D687AD2DD711}" dt="2024-09-30T13:21:02.794" v="1926" actId="20577"/>
        <pc:sldMkLst>
          <pc:docMk/>
          <pc:sldMk cId="2841354498" sldId="382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187951108" sldId="383"/>
        </pc:sldMkLst>
      </pc:sldChg>
      <pc:sldChg chg="modSp add del mod">
        <pc:chgData name="Michael Lo" userId="caf5cbaf-57fd-4f2f-9ee2-68aa5f24d0c7" providerId="ADAL" clId="{29CAA67F-A604-4A5F-AD62-D687AD2DD711}" dt="2024-09-24T17:14:42.578" v="475" actId="2696"/>
        <pc:sldMkLst>
          <pc:docMk/>
          <pc:sldMk cId="1205960451" sldId="383"/>
        </pc:sldMkLst>
      </pc:sldChg>
      <pc:sldChg chg="modSp add del mod">
        <pc:chgData name="Michael Lo" userId="caf5cbaf-57fd-4f2f-9ee2-68aa5f24d0c7" providerId="ADAL" clId="{29CAA67F-A604-4A5F-AD62-D687AD2DD711}" dt="2024-09-24T17:14:42.578" v="475" actId="2696"/>
        <pc:sldMkLst>
          <pc:docMk/>
          <pc:sldMk cId="2971227640" sldId="384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3230430266" sldId="384"/>
        </pc:sldMkLst>
      </pc:sldChg>
      <pc:sldChg chg="modSp add del mod ord">
        <pc:chgData name="Michael Lo" userId="caf5cbaf-57fd-4f2f-9ee2-68aa5f24d0c7" providerId="ADAL" clId="{29CAA67F-A604-4A5F-AD62-D687AD2DD711}" dt="2024-09-24T17:14:42.578" v="475" actId="2696"/>
        <pc:sldMkLst>
          <pc:docMk/>
          <pc:sldMk cId="2167177451" sldId="385"/>
        </pc:sldMkLst>
      </pc:sldChg>
      <pc:sldChg chg="add">
        <pc:chgData name="Michael Lo" userId="caf5cbaf-57fd-4f2f-9ee2-68aa5f24d0c7" providerId="ADAL" clId="{29CAA67F-A604-4A5F-AD62-D687AD2DD711}" dt="2024-09-24T17:14:45.131" v="476"/>
        <pc:sldMkLst>
          <pc:docMk/>
          <pc:sldMk cId="3943132091" sldId="385"/>
        </pc:sldMkLst>
      </pc:sldChg>
      <pc:sldChg chg="add del">
        <pc:chgData name="Michael Lo" userId="caf5cbaf-57fd-4f2f-9ee2-68aa5f24d0c7" providerId="ADAL" clId="{29CAA67F-A604-4A5F-AD62-D687AD2DD711}" dt="2024-09-24T16:59:12.908" v="344" actId="47"/>
        <pc:sldMkLst>
          <pc:docMk/>
          <pc:sldMk cId="1189040727" sldId="386"/>
        </pc:sldMkLst>
      </pc:sldChg>
      <pc:sldChg chg="modSp add mod">
        <pc:chgData name="Michael Lo" userId="caf5cbaf-57fd-4f2f-9ee2-68aa5f24d0c7" providerId="ADAL" clId="{29CAA67F-A604-4A5F-AD62-D687AD2DD711}" dt="2024-09-30T13:57:06.936" v="2750" actId="20577"/>
        <pc:sldMkLst>
          <pc:docMk/>
          <pc:sldMk cId="2473634822" sldId="386"/>
        </pc:sldMkLst>
      </pc:sldChg>
      <pc:sldChg chg="addSp modSp add mod">
        <pc:chgData name="Michael Lo" userId="caf5cbaf-57fd-4f2f-9ee2-68aa5f24d0c7" providerId="ADAL" clId="{29CAA67F-A604-4A5F-AD62-D687AD2DD711}" dt="2024-09-30T15:14:09.065" v="3883" actId="6549"/>
        <pc:sldMkLst>
          <pc:docMk/>
          <pc:sldMk cId="2068510410" sldId="387"/>
        </pc:sldMkLst>
      </pc:sldChg>
      <pc:sldChg chg="modSp add del mod">
        <pc:chgData name="Michael Lo" userId="caf5cbaf-57fd-4f2f-9ee2-68aa5f24d0c7" providerId="ADAL" clId="{29CAA67F-A604-4A5F-AD62-D687AD2DD711}" dt="2024-09-30T15:26:33.670" v="4379" actId="47"/>
        <pc:sldMkLst>
          <pc:docMk/>
          <pc:sldMk cId="3471630154" sldId="388"/>
        </pc:sldMkLst>
      </pc:sldChg>
      <pc:sldChg chg="modSp add mod ord">
        <pc:chgData name="Michael Lo" userId="caf5cbaf-57fd-4f2f-9ee2-68aa5f24d0c7" providerId="ADAL" clId="{29CAA67F-A604-4A5F-AD62-D687AD2DD711}" dt="2024-09-24T17:16:17.284" v="601" actId="20577"/>
        <pc:sldMkLst>
          <pc:docMk/>
          <pc:sldMk cId="1356319245" sldId="389"/>
        </pc:sldMkLst>
      </pc:sldChg>
      <pc:sldChg chg="modSp add mod">
        <pc:chgData name="Michael Lo" userId="caf5cbaf-57fd-4f2f-9ee2-68aa5f24d0c7" providerId="ADAL" clId="{29CAA67F-A604-4A5F-AD62-D687AD2DD711}" dt="2024-09-24T17:32:11.022" v="1074" actId="20577"/>
        <pc:sldMkLst>
          <pc:docMk/>
          <pc:sldMk cId="935711978" sldId="390"/>
        </pc:sldMkLst>
      </pc:sldChg>
      <pc:sldChg chg="modSp add mod">
        <pc:chgData name="Michael Lo" userId="caf5cbaf-57fd-4f2f-9ee2-68aa5f24d0c7" providerId="ADAL" clId="{29CAA67F-A604-4A5F-AD62-D687AD2DD711}" dt="2024-09-24T17:32:21.953" v="1086" actId="20577"/>
        <pc:sldMkLst>
          <pc:docMk/>
          <pc:sldMk cId="629048285" sldId="391"/>
        </pc:sldMkLst>
      </pc:sldChg>
      <pc:sldChg chg="modSp add mod modNotesTx">
        <pc:chgData name="Michael Lo" userId="caf5cbaf-57fd-4f2f-9ee2-68aa5f24d0c7" providerId="ADAL" clId="{29CAA67F-A604-4A5F-AD62-D687AD2DD711}" dt="2024-09-30T13:51:58.912" v="2611" actId="20577"/>
        <pc:sldMkLst>
          <pc:docMk/>
          <pc:sldMk cId="4235182068" sldId="392"/>
        </pc:sldMkLst>
      </pc:sldChg>
      <pc:sldChg chg="addSp modSp add mod">
        <pc:chgData name="Michael Lo" userId="caf5cbaf-57fd-4f2f-9ee2-68aa5f24d0c7" providerId="ADAL" clId="{29CAA67F-A604-4A5F-AD62-D687AD2DD711}" dt="2024-09-30T14:49:46.799" v="2860" actId="6549"/>
        <pc:sldMkLst>
          <pc:docMk/>
          <pc:sldMk cId="2932633644" sldId="393"/>
        </pc:sldMkLst>
      </pc:sldChg>
      <pc:sldChg chg="add del">
        <pc:chgData name="Michael Lo" userId="caf5cbaf-57fd-4f2f-9ee2-68aa5f24d0c7" providerId="ADAL" clId="{29CAA67F-A604-4A5F-AD62-D687AD2DD711}" dt="2024-09-30T14:53:13.260" v="3164" actId="47"/>
        <pc:sldMkLst>
          <pc:docMk/>
          <pc:sldMk cId="1063666189" sldId="394"/>
        </pc:sldMkLst>
      </pc:sldChg>
      <pc:sldChg chg="addSp delSp modSp add mod">
        <pc:chgData name="Michael Lo" userId="caf5cbaf-57fd-4f2f-9ee2-68aa5f24d0c7" providerId="ADAL" clId="{29CAA67F-A604-4A5F-AD62-D687AD2DD711}" dt="2024-09-30T14:52:58.565" v="3163" actId="20577"/>
        <pc:sldMkLst>
          <pc:docMk/>
          <pc:sldMk cId="2450434490" sldId="395"/>
        </pc:sldMkLst>
      </pc:sldChg>
      <pc:sldChg chg="addSp delSp modSp add mod modAnim">
        <pc:chgData name="Michael Lo" userId="caf5cbaf-57fd-4f2f-9ee2-68aa5f24d0c7" providerId="ADAL" clId="{29CAA67F-A604-4A5F-AD62-D687AD2DD711}" dt="2024-09-30T15:19:32.243" v="4043" actId="207"/>
        <pc:sldMkLst>
          <pc:docMk/>
          <pc:sldMk cId="2282387592" sldId="396"/>
        </pc:sldMkLst>
      </pc:sldChg>
      <pc:sldChg chg="addSp delSp modSp add mod delAnim modAnim">
        <pc:chgData name="Michael Lo" userId="caf5cbaf-57fd-4f2f-9ee2-68aa5f24d0c7" providerId="ADAL" clId="{29CAA67F-A604-4A5F-AD62-D687AD2DD711}" dt="2024-09-30T15:22:35.369" v="4257" actId="20577"/>
        <pc:sldMkLst>
          <pc:docMk/>
          <pc:sldMk cId="1021351131" sldId="397"/>
        </pc:sldMkLst>
      </pc:sldChg>
      <pc:sldChg chg="addSp delSp modSp add mod delAnim modAnim">
        <pc:chgData name="Michael Lo" userId="caf5cbaf-57fd-4f2f-9ee2-68aa5f24d0c7" providerId="ADAL" clId="{29CAA67F-A604-4A5F-AD62-D687AD2DD711}" dt="2024-09-30T15:24:15.692" v="4306" actId="1076"/>
        <pc:sldMkLst>
          <pc:docMk/>
          <pc:sldMk cId="2552960412" sldId="398"/>
        </pc:sldMkLst>
      </pc:sldChg>
      <pc:sldChg chg="addSp delSp modSp add mod delAnim modAnim">
        <pc:chgData name="Michael Lo" userId="caf5cbaf-57fd-4f2f-9ee2-68aa5f24d0c7" providerId="ADAL" clId="{29CAA67F-A604-4A5F-AD62-D687AD2DD711}" dt="2024-09-30T15:26:25.472" v="4377" actId="12385"/>
        <pc:sldMkLst>
          <pc:docMk/>
          <pc:sldMk cId="2111589629" sldId="399"/>
        </pc:sldMkLst>
      </pc:sldChg>
    </pc:docChg>
  </pc:docChgLst>
  <pc:docChgLst>
    <pc:chgData name="Michael Lo" userId="caf5cbaf-57fd-4f2f-9ee2-68aa5f24d0c7" providerId="ADAL" clId="{6FBCF64D-ABCA-452D-8167-7E5B490286B2}"/>
    <pc:docChg chg="undo custSel addSld delSld modSld sldOrd">
      <pc:chgData name="Michael Lo" userId="caf5cbaf-57fd-4f2f-9ee2-68aa5f24d0c7" providerId="ADAL" clId="{6FBCF64D-ABCA-452D-8167-7E5B490286B2}" dt="2024-10-10T12:38:36.012" v="9069"/>
      <pc:docMkLst>
        <pc:docMk/>
      </pc:docMkLst>
      <pc:sldChg chg="modSp mod">
        <pc:chgData name="Michael Lo" userId="caf5cbaf-57fd-4f2f-9ee2-68aa5f24d0c7" providerId="ADAL" clId="{6FBCF64D-ABCA-452D-8167-7E5B490286B2}" dt="2024-10-09T13:44:08.996" v="57" actId="20577"/>
        <pc:sldMkLst>
          <pc:docMk/>
          <pc:sldMk cId="641314384" sldId="335"/>
        </pc:sldMkLst>
      </pc:sldChg>
      <pc:sldChg chg="modSp mod">
        <pc:chgData name="Michael Lo" userId="caf5cbaf-57fd-4f2f-9ee2-68aa5f24d0c7" providerId="ADAL" clId="{6FBCF64D-ABCA-452D-8167-7E5B490286B2}" dt="2024-10-10T12:36:51.441" v="9057" actId="6549"/>
        <pc:sldMkLst>
          <pc:docMk/>
          <pc:sldMk cId="228651437" sldId="350"/>
        </pc:sldMkLst>
      </pc:sldChg>
      <pc:sldChg chg="add del">
        <pc:chgData name="Michael Lo" userId="caf5cbaf-57fd-4f2f-9ee2-68aa5f24d0c7" providerId="ADAL" clId="{6FBCF64D-ABCA-452D-8167-7E5B490286B2}" dt="2024-10-10T04:46:06.173" v="1937" actId="47"/>
        <pc:sldMkLst>
          <pc:docMk/>
          <pc:sldMk cId="1337021646" sldId="360"/>
        </pc:sldMkLst>
      </pc:sldChg>
      <pc:sldChg chg="add del">
        <pc:chgData name="Michael Lo" userId="caf5cbaf-57fd-4f2f-9ee2-68aa5f24d0c7" providerId="ADAL" clId="{6FBCF64D-ABCA-452D-8167-7E5B490286B2}" dt="2024-10-10T04:47:57.191" v="2002" actId="47"/>
        <pc:sldMkLst>
          <pc:docMk/>
          <pc:sldMk cId="1402888662" sldId="361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187951108" sldId="383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3230430266" sldId="384"/>
        </pc:sldMkLst>
      </pc:sldChg>
      <pc:sldChg chg="del">
        <pc:chgData name="Michael Lo" userId="caf5cbaf-57fd-4f2f-9ee2-68aa5f24d0c7" providerId="ADAL" clId="{6FBCF64D-ABCA-452D-8167-7E5B490286B2}" dt="2024-10-09T13:44:21.876" v="62" actId="47"/>
        <pc:sldMkLst>
          <pc:docMk/>
          <pc:sldMk cId="935711978" sldId="390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1478091445" sldId="392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4034584239" sldId="393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665503264" sldId="394"/>
        </pc:sldMkLst>
      </pc:sldChg>
      <pc:sldChg chg="del">
        <pc:chgData name="Michael Lo" userId="caf5cbaf-57fd-4f2f-9ee2-68aa5f24d0c7" providerId="ADAL" clId="{6FBCF64D-ABCA-452D-8167-7E5B490286B2}" dt="2024-10-09T13:44:16.353" v="58" actId="47"/>
        <pc:sldMkLst>
          <pc:docMk/>
          <pc:sldMk cId="934084132" sldId="395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2769774089" sldId="396"/>
        </pc:sldMkLst>
      </pc:sldChg>
      <pc:sldChg chg="del">
        <pc:chgData name="Michael Lo" userId="caf5cbaf-57fd-4f2f-9ee2-68aa5f24d0c7" providerId="ADAL" clId="{6FBCF64D-ABCA-452D-8167-7E5B490286B2}" dt="2024-10-09T13:44:19.424" v="59" actId="47"/>
        <pc:sldMkLst>
          <pc:docMk/>
          <pc:sldMk cId="1980852669" sldId="397"/>
        </pc:sldMkLst>
      </pc:sldChg>
      <pc:sldChg chg="del">
        <pc:chgData name="Michael Lo" userId="caf5cbaf-57fd-4f2f-9ee2-68aa5f24d0c7" providerId="ADAL" clId="{6FBCF64D-ABCA-452D-8167-7E5B490286B2}" dt="2024-10-09T13:44:20.646" v="60" actId="47"/>
        <pc:sldMkLst>
          <pc:docMk/>
          <pc:sldMk cId="1971981213" sldId="398"/>
        </pc:sldMkLst>
      </pc:sldChg>
      <pc:sldChg chg="addSp modSp mod">
        <pc:chgData name="Michael Lo" userId="caf5cbaf-57fd-4f2f-9ee2-68aa5f24d0c7" providerId="ADAL" clId="{6FBCF64D-ABCA-452D-8167-7E5B490286B2}" dt="2024-10-10T04:42:50.588" v="1887" actId="207"/>
        <pc:sldMkLst>
          <pc:docMk/>
          <pc:sldMk cId="300377867" sldId="399"/>
        </pc:sldMkLst>
      </pc:sldChg>
      <pc:sldChg chg="modSp add mod">
        <pc:chgData name="Michael Lo" userId="caf5cbaf-57fd-4f2f-9ee2-68aa5f24d0c7" providerId="ADAL" clId="{6FBCF64D-ABCA-452D-8167-7E5B490286B2}" dt="2024-10-10T11:00:45.791" v="4787" actId="20577"/>
        <pc:sldMkLst>
          <pc:docMk/>
          <pc:sldMk cId="328519814" sldId="400"/>
        </pc:sldMkLst>
      </pc:sldChg>
      <pc:sldChg chg="del">
        <pc:chgData name="Michael Lo" userId="caf5cbaf-57fd-4f2f-9ee2-68aa5f24d0c7" providerId="ADAL" clId="{6FBCF64D-ABCA-452D-8167-7E5B490286B2}" dt="2024-10-09T13:44:21.183" v="61" actId="47"/>
        <pc:sldMkLst>
          <pc:docMk/>
          <pc:sldMk cId="2801999941" sldId="400"/>
        </pc:sldMkLst>
      </pc:sldChg>
      <pc:sldChg chg="modSp add mod">
        <pc:chgData name="Michael Lo" userId="caf5cbaf-57fd-4f2f-9ee2-68aa5f24d0c7" providerId="ADAL" clId="{6FBCF64D-ABCA-452D-8167-7E5B490286B2}" dt="2024-10-10T04:43:38.412" v="1895" actId="207"/>
        <pc:sldMkLst>
          <pc:docMk/>
          <pc:sldMk cId="1201761359" sldId="401"/>
        </pc:sldMkLst>
      </pc:sldChg>
      <pc:sldChg chg="modSp add mod">
        <pc:chgData name="Michael Lo" userId="caf5cbaf-57fd-4f2f-9ee2-68aa5f24d0c7" providerId="ADAL" clId="{6FBCF64D-ABCA-452D-8167-7E5B490286B2}" dt="2024-10-09T13:47:58.998" v="470" actId="20577"/>
        <pc:sldMkLst>
          <pc:docMk/>
          <pc:sldMk cId="4032259395" sldId="402"/>
        </pc:sldMkLst>
      </pc:sldChg>
      <pc:sldChg chg="modSp add mod">
        <pc:chgData name="Michael Lo" userId="caf5cbaf-57fd-4f2f-9ee2-68aa5f24d0c7" providerId="ADAL" clId="{6FBCF64D-ABCA-452D-8167-7E5B490286B2}" dt="2024-10-09T13:48:11.131" v="495" actId="6549"/>
        <pc:sldMkLst>
          <pc:docMk/>
          <pc:sldMk cId="3403831163" sldId="403"/>
        </pc:sldMkLst>
      </pc:sldChg>
      <pc:sldChg chg="modSp add mod modAnim">
        <pc:chgData name="Michael Lo" userId="caf5cbaf-57fd-4f2f-9ee2-68aa5f24d0c7" providerId="ADAL" clId="{6FBCF64D-ABCA-452D-8167-7E5B490286B2}" dt="2024-10-10T11:27:34.535" v="5870"/>
        <pc:sldMkLst>
          <pc:docMk/>
          <pc:sldMk cId="4012652775" sldId="404"/>
        </pc:sldMkLst>
      </pc:sldChg>
      <pc:sldChg chg="modSp add mod ord modAnim">
        <pc:chgData name="Michael Lo" userId="caf5cbaf-57fd-4f2f-9ee2-68aa5f24d0c7" providerId="ADAL" clId="{6FBCF64D-ABCA-452D-8167-7E5B490286B2}" dt="2024-10-10T11:28:22.843" v="5878"/>
        <pc:sldMkLst>
          <pc:docMk/>
          <pc:sldMk cId="4041220794" sldId="405"/>
        </pc:sldMkLst>
      </pc:sldChg>
      <pc:sldChg chg="modSp add mod modAnim modNotesTx">
        <pc:chgData name="Michael Lo" userId="caf5cbaf-57fd-4f2f-9ee2-68aa5f24d0c7" providerId="ADAL" clId="{6FBCF64D-ABCA-452D-8167-7E5B490286B2}" dt="2024-10-10T12:26:31.628" v="8380" actId="20577"/>
        <pc:sldMkLst>
          <pc:docMk/>
          <pc:sldMk cId="264360980" sldId="406"/>
        </pc:sldMkLst>
      </pc:sldChg>
      <pc:sldChg chg="modSp add mod modNotesTx">
        <pc:chgData name="Michael Lo" userId="caf5cbaf-57fd-4f2f-9ee2-68aa5f24d0c7" providerId="ADAL" clId="{6FBCF64D-ABCA-452D-8167-7E5B490286B2}" dt="2024-10-10T12:37:46.026" v="9060" actId="6549"/>
        <pc:sldMkLst>
          <pc:docMk/>
          <pc:sldMk cId="1335586762" sldId="407"/>
        </pc:sldMkLst>
      </pc:sldChg>
      <pc:sldChg chg="modSp add mod ord modAnim modNotesTx">
        <pc:chgData name="Michael Lo" userId="caf5cbaf-57fd-4f2f-9ee2-68aa5f24d0c7" providerId="ADAL" clId="{6FBCF64D-ABCA-452D-8167-7E5B490286B2}" dt="2024-10-10T12:38:36.012" v="9069"/>
        <pc:sldMkLst>
          <pc:docMk/>
          <pc:sldMk cId="3432764269" sldId="408"/>
        </pc:sldMkLst>
      </pc:sldChg>
      <pc:sldChg chg="modSp add del mod">
        <pc:chgData name="Michael Lo" userId="caf5cbaf-57fd-4f2f-9ee2-68aa5f24d0c7" providerId="ADAL" clId="{6FBCF64D-ABCA-452D-8167-7E5B490286B2}" dt="2024-10-10T12:19:55.865" v="7856" actId="47"/>
        <pc:sldMkLst>
          <pc:docMk/>
          <pc:sldMk cId="2116806192" sldId="409"/>
        </pc:sldMkLst>
      </pc:sldChg>
      <pc:sldChg chg="modSp modAnim">
        <pc:chgData name="Michael Lo" userId="caf5cbaf-57fd-4f2f-9ee2-68aa5f24d0c7" providerId="ADAL" clId="{6FBCF64D-ABCA-452D-8167-7E5B490286B2}" dt="2024-10-10T10:19:33.272" v="2326" actId="20577"/>
        <pc:sldMkLst>
          <pc:docMk/>
          <pc:sldMk cId="1634320943" sldId="410"/>
        </pc:sldMkLst>
      </pc:sldChg>
      <pc:sldChg chg="addSp modSp mod modAnim modNotesTx">
        <pc:chgData name="Michael Lo" userId="caf5cbaf-57fd-4f2f-9ee2-68aa5f24d0c7" providerId="ADAL" clId="{6FBCF64D-ABCA-452D-8167-7E5B490286B2}" dt="2024-10-10T12:22:31.114" v="8054" actId="20577"/>
        <pc:sldMkLst>
          <pc:docMk/>
          <pc:sldMk cId="820373039" sldId="411"/>
        </pc:sldMkLst>
      </pc:sldChg>
      <pc:sldChg chg="modSp mod ord modShow">
        <pc:chgData name="Michael Lo" userId="caf5cbaf-57fd-4f2f-9ee2-68aa5f24d0c7" providerId="ADAL" clId="{6FBCF64D-ABCA-452D-8167-7E5B490286B2}" dt="2024-10-10T12:21:22.165" v="7859" actId="729"/>
        <pc:sldMkLst>
          <pc:docMk/>
          <pc:sldMk cId="1311522508" sldId="412"/>
        </pc:sldMkLst>
      </pc:sldChg>
      <pc:sldChg chg="modSp mod ord modAnim modShow">
        <pc:chgData name="Michael Lo" userId="caf5cbaf-57fd-4f2f-9ee2-68aa5f24d0c7" providerId="ADAL" clId="{6FBCF64D-ABCA-452D-8167-7E5B490286B2}" dt="2024-10-10T12:21:22.165" v="7859" actId="729"/>
        <pc:sldMkLst>
          <pc:docMk/>
          <pc:sldMk cId="3781971064" sldId="413"/>
        </pc:sldMkLst>
      </pc:sldChg>
      <pc:sldChg chg="addSp modSp add mod modAnim">
        <pc:chgData name="Michael Lo" userId="caf5cbaf-57fd-4f2f-9ee2-68aa5f24d0c7" providerId="ADAL" clId="{6FBCF64D-ABCA-452D-8167-7E5B490286B2}" dt="2024-10-10T04:45:59.667" v="1936"/>
        <pc:sldMkLst>
          <pc:docMk/>
          <pc:sldMk cId="333531101" sldId="414"/>
        </pc:sldMkLst>
      </pc:sldChg>
      <pc:sldChg chg="addSp modSp add mod modAnim modNotesTx">
        <pc:chgData name="Michael Lo" userId="caf5cbaf-57fd-4f2f-9ee2-68aa5f24d0c7" providerId="ADAL" clId="{6FBCF64D-ABCA-452D-8167-7E5B490286B2}" dt="2024-10-10T12:22:58.682" v="8109" actId="20577"/>
        <pc:sldMkLst>
          <pc:docMk/>
          <pc:sldMk cId="3255621518" sldId="415"/>
        </pc:sldMkLst>
      </pc:sldChg>
      <pc:sldChg chg="modSp add mod ord modAnim">
        <pc:chgData name="Michael Lo" userId="caf5cbaf-57fd-4f2f-9ee2-68aa5f24d0c7" providerId="ADAL" clId="{6FBCF64D-ABCA-452D-8167-7E5B490286B2}" dt="2024-10-10T11:27:09.555" v="5867"/>
        <pc:sldMkLst>
          <pc:docMk/>
          <pc:sldMk cId="106514754" sldId="416"/>
        </pc:sldMkLst>
      </pc:sldChg>
      <pc:sldChg chg="addSp modSp add mod modAnim">
        <pc:chgData name="Michael Lo" userId="caf5cbaf-57fd-4f2f-9ee2-68aa5f24d0c7" providerId="ADAL" clId="{6FBCF64D-ABCA-452D-8167-7E5B490286B2}" dt="2024-10-10T11:27:00.445" v="5866"/>
        <pc:sldMkLst>
          <pc:docMk/>
          <pc:sldMk cId="671721308" sldId="417"/>
        </pc:sldMkLst>
      </pc:sldChg>
      <pc:sldChg chg="modSp add mod modAnim">
        <pc:chgData name="Michael Lo" userId="caf5cbaf-57fd-4f2f-9ee2-68aa5f24d0c7" providerId="ADAL" clId="{6FBCF64D-ABCA-452D-8167-7E5B490286B2}" dt="2024-10-10T12:38:23.320" v="9067"/>
        <pc:sldMkLst>
          <pc:docMk/>
          <pc:sldMk cId="1169995568" sldId="418"/>
        </pc:sldMkLst>
      </pc:sldChg>
      <pc:sldChg chg="modSp add mod modShow modNotesTx">
        <pc:chgData name="Michael Lo" userId="caf5cbaf-57fd-4f2f-9ee2-68aa5f24d0c7" providerId="ADAL" clId="{6FBCF64D-ABCA-452D-8167-7E5B490286B2}" dt="2024-10-10T12:28:41.020" v="8486" actId="20577"/>
        <pc:sldMkLst>
          <pc:docMk/>
          <pc:sldMk cId="1677243113" sldId="419"/>
        </pc:sldMkLst>
      </pc:sldChg>
    </pc:docChg>
  </pc:docChgLst>
  <pc:docChgLst>
    <pc:chgData name="Michael Lo" userId="caf5cbaf-57fd-4f2f-9ee2-68aa5f24d0c7" providerId="ADAL" clId="{1345F329-2186-4C26-B9BB-31F32D00A415}"/>
    <pc:docChg chg="undo redo custSel addSld delSld modSld">
      <pc:chgData name="Michael Lo" userId="caf5cbaf-57fd-4f2f-9ee2-68aa5f24d0c7" providerId="ADAL" clId="{1345F329-2186-4C26-B9BB-31F32D00A415}" dt="2023-09-06T05:12:34.046" v="3935" actId="6549"/>
      <pc:docMkLst>
        <pc:docMk/>
      </pc:docMkLst>
      <pc:sldChg chg="modSp mod modTransition modNotesTx">
        <pc:chgData name="Michael Lo" userId="caf5cbaf-57fd-4f2f-9ee2-68aa5f24d0c7" providerId="ADAL" clId="{1345F329-2186-4C26-B9BB-31F32D00A415}" dt="2023-09-06T05:12:34.046" v="3935" actId="6549"/>
        <pc:sldMkLst>
          <pc:docMk/>
          <pc:sldMk cId="2549523196" sldId="256"/>
        </pc:sldMkLst>
      </pc:sldChg>
      <pc:sldChg chg="modSp mod modTransition">
        <pc:chgData name="Michael Lo" userId="caf5cbaf-57fd-4f2f-9ee2-68aa5f24d0c7" providerId="ADAL" clId="{1345F329-2186-4C26-B9BB-31F32D00A415}" dt="2023-07-11T13:15:15.012" v="3748" actId="179"/>
        <pc:sldMkLst>
          <pc:docMk/>
          <pc:sldMk cId="3474000516" sldId="260"/>
        </pc:sldMkLst>
      </pc:sldChg>
      <pc:sldChg chg="del">
        <pc:chgData name="Michael Lo" userId="caf5cbaf-57fd-4f2f-9ee2-68aa5f24d0c7" providerId="ADAL" clId="{1345F329-2186-4C26-B9BB-31F32D00A415}" dt="2023-06-26T01:01:33.723" v="856" actId="47"/>
        <pc:sldMkLst>
          <pc:docMk/>
          <pc:sldMk cId="3677065837" sldId="261"/>
        </pc:sldMkLst>
      </pc:sldChg>
      <pc:sldChg chg="del">
        <pc:chgData name="Michael Lo" userId="caf5cbaf-57fd-4f2f-9ee2-68aa5f24d0c7" providerId="ADAL" clId="{1345F329-2186-4C26-B9BB-31F32D00A415}" dt="2023-06-26T01:09:53.074" v="1482" actId="47"/>
        <pc:sldMkLst>
          <pc:docMk/>
          <pc:sldMk cId="1601645391" sldId="262"/>
        </pc:sldMkLst>
      </pc:sldChg>
      <pc:sldChg chg="modSp add mod">
        <pc:chgData name="Michael Lo" userId="caf5cbaf-57fd-4f2f-9ee2-68aa5f24d0c7" providerId="ADAL" clId="{1345F329-2186-4C26-B9BB-31F32D00A415}" dt="2023-07-10T23:57:59.026" v="3743" actId="1076"/>
        <pc:sldMkLst>
          <pc:docMk/>
          <pc:sldMk cId="312178443" sldId="264"/>
        </pc:sldMkLst>
      </pc:sldChg>
      <pc:sldChg chg="del">
        <pc:chgData name="Michael Lo" userId="caf5cbaf-57fd-4f2f-9ee2-68aa5f24d0c7" providerId="ADAL" clId="{1345F329-2186-4C26-B9BB-31F32D00A415}" dt="2023-06-26T01:19:41.823" v="1863" actId="47"/>
        <pc:sldMkLst>
          <pc:docMk/>
          <pc:sldMk cId="3941491871" sldId="264"/>
        </pc:sldMkLst>
      </pc:sldChg>
      <pc:sldChg chg="del">
        <pc:chgData name="Michael Lo" userId="caf5cbaf-57fd-4f2f-9ee2-68aa5f24d0c7" providerId="ADAL" clId="{1345F329-2186-4C26-B9BB-31F32D00A415}" dt="2023-06-26T01:19:40.254" v="1862" actId="47"/>
        <pc:sldMkLst>
          <pc:docMk/>
          <pc:sldMk cId="1730430338" sldId="265"/>
        </pc:sldMkLst>
      </pc:sldChg>
      <pc:sldChg chg="del">
        <pc:chgData name="Michael Lo" userId="caf5cbaf-57fd-4f2f-9ee2-68aa5f24d0c7" providerId="ADAL" clId="{1345F329-2186-4C26-B9BB-31F32D00A415}" dt="2023-06-26T01:19:43.551" v="1864" actId="47"/>
        <pc:sldMkLst>
          <pc:docMk/>
          <pc:sldMk cId="1793970105" sldId="266"/>
        </pc:sldMkLst>
      </pc:sldChg>
      <pc:sldChg chg="del">
        <pc:chgData name="Michael Lo" userId="caf5cbaf-57fd-4f2f-9ee2-68aa5f24d0c7" providerId="ADAL" clId="{1345F329-2186-4C26-B9BB-31F32D00A415}" dt="2023-06-26T00:40:48.726" v="0" actId="2696"/>
        <pc:sldMkLst>
          <pc:docMk/>
          <pc:sldMk cId="138028328" sldId="267"/>
        </pc:sldMkLst>
      </pc:sldChg>
      <pc:sldChg chg="modSp add mod modTransition">
        <pc:chgData name="Michael Lo" userId="caf5cbaf-57fd-4f2f-9ee2-68aa5f24d0c7" providerId="ADAL" clId="{1345F329-2186-4C26-B9BB-31F32D00A415}" dt="2023-08-10T23:47:25.552" v="3864" actId="20577"/>
        <pc:sldMkLst>
          <pc:docMk/>
          <pc:sldMk cId="1787049339" sldId="267"/>
        </pc:sldMkLst>
      </pc:sldChg>
      <pc:sldChg chg="addSp modSp add mod modTransition">
        <pc:chgData name="Michael Lo" userId="caf5cbaf-57fd-4f2f-9ee2-68aa5f24d0c7" providerId="ADAL" clId="{1345F329-2186-4C26-B9BB-31F32D00A415}" dt="2023-08-29T19:18:08.311" v="3934" actId="20577"/>
        <pc:sldMkLst>
          <pc:docMk/>
          <pc:sldMk cId="2491462639" sldId="268"/>
        </pc:sldMkLst>
      </pc:sldChg>
      <pc:sldChg chg="modSp add mod modTransition">
        <pc:chgData name="Michael Lo" userId="caf5cbaf-57fd-4f2f-9ee2-68aa5f24d0c7" providerId="ADAL" clId="{1345F329-2186-4C26-B9BB-31F32D00A415}" dt="2023-08-11T14:33:28.677" v="3910" actId="20577"/>
        <pc:sldMkLst>
          <pc:docMk/>
          <pc:sldMk cId="45671347" sldId="269"/>
        </pc:sldMkLst>
      </pc:sldChg>
      <pc:sldChg chg="modSp add del mod modTransition">
        <pc:chgData name="Michael Lo" userId="caf5cbaf-57fd-4f2f-9ee2-68aa5f24d0c7" providerId="ADAL" clId="{1345F329-2186-4C26-B9BB-31F32D00A415}" dt="2023-06-26T02:50:25.655" v="2699" actId="47"/>
        <pc:sldMkLst>
          <pc:docMk/>
          <pc:sldMk cId="3946045793" sldId="270"/>
        </pc:sldMkLst>
      </pc:sldChg>
      <pc:sldChg chg="delSp new del mod">
        <pc:chgData name="Michael Lo" userId="caf5cbaf-57fd-4f2f-9ee2-68aa5f24d0c7" providerId="ADAL" clId="{1345F329-2186-4C26-B9BB-31F32D00A415}" dt="2023-06-26T01:21:47.594" v="1868" actId="47"/>
        <pc:sldMkLst>
          <pc:docMk/>
          <pc:sldMk cId="1308287015" sldId="271"/>
        </pc:sldMkLst>
      </pc:sldChg>
      <pc:sldChg chg="addSp delSp modSp add mod modTransition modAnim modNotesTx">
        <pc:chgData name="Michael Lo" userId="caf5cbaf-57fd-4f2f-9ee2-68aa5f24d0c7" providerId="ADAL" clId="{1345F329-2186-4C26-B9BB-31F32D00A415}" dt="2023-07-11T18:15:12.368" v="3759" actId="27636"/>
        <pc:sldMkLst>
          <pc:docMk/>
          <pc:sldMk cId="2087047446" sldId="271"/>
        </pc:sldMkLst>
      </pc:sldChg>
      <pc:sldChg chg="addSp delSp modSp add del mod modTransition modAnim modNotesTx">
        <pc:chgData name="Michael Lo" userId="caf5cbaf-57fd-4f2f-9ee2-68aa5f24d0c7" providerId="ADAL" clId="{1345F329-2186-4C26-B9BB-31F32D00A415}" dt="2023-06-26T01:38:57.169" v="2283" actId="47"/>
        <pc:sldMkLst>
          <pc:docMk/>
          <pc:sldMk cId="3482878892" sldId="272"/>
        </pc:sldMkLst>
      </pc:sldChg>
      <pc:sldChg chg="add del modTransition">
        <pc:chgData name="Michael Lo" userId="caf5cbaf-57fd-4f2f-9ee2-68aa5f24d0c7" providerId="ADAL" clId="{1345F329-2186-4C26-B9BB-31F32D00A415}" dt="2023-06-26T02:24:37.783" v="2696" actId="47"/>
        <pc:sldMkLst>
          <pc:docMk/>
          <pc:sldMk cId="3057086858" sldId="273"/>
        </pc:sldMkLst>
      </pc:sldChg>
      <pc:sldChg chg="add del">
        <pc:chgData name="Michael Lo" userId="caf5cbaf-57fd-4f2f-9ee2-68aa5f24d0c7" providerId="ADAL" clId="{1345F329-2186-4C26-B9BB-31F32D00A415}" dt="2023-06-26T01:29:38.138" v="2062" actId="2696"/>
        <pc:sldMkLst>
          <pc:docMk/>
          <pc:sldMk cId="3404400873" sldId="273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1617941392" sldId="274"/>
        </pc:sldMkLst>
      </pc:sldChg>
      <pc:sldChg chg="addSp delSp modSp add del mod delAnim modAnim modNotesTx">
        <pc:chgData name="Michael Lo" userId="caf5cbaf-57fd-4f2f-9ee2-68aa5f24d0c7" providerId="ADAL" clId="{1345F329-2186-4C26-B9BB-31F32D00A415}" dt="2023-06-26T02:24:23.655" v="2684" actId="47"/>
        <pc:sldMkLst>
          <pc:docMk/>
          <pc:sldMk cId="1713957024" sldId="275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949276773" sldId="276"/>
        </pc:sldMkLst>
      </pc:sldChg>
      <pc:sldChg chg="modSp add del mod">
        <pc:chgData name="Michael Lo" userId="caf5cbaf-57fd-4f2f-9ee2-68aa5f24d0c7" providerId="ADAL" clId="{1345F329-2186-4C26-B9BB-31F32D00A415}" dt="2023-06-26T02:51:32.170" v="2703" actId="47"/>
        <pc:sldMkLst>
          <pc:docMk/>
          <pc:sldMk cId="372400659" sldId="277"/>
        </pc:sldMkLst>
      </pc:sldChg>
      <pc:sldChg chg="new del">
        <pc:chgData name="Michael Lo" userId="caf5cbaf-57fd-4f2f-9ee2-68aa5f24d0c7" providerId="ADAL" clId="{1345F329-2186-4C26-B9BB-31F32D00A415}" dt="2023-06-26T02:50:24.271" v="2698" actId="47"/>
        <pc:sldMkLst>
          <pc:docMk/>
          <pc:sldMk cId="1515884172" sldId="277"/>
        </pc:sldMkLst>
      </pc:sldChg>
      <pc:sldChg chg="new del">
        <pc:chgData name="Michael Lo" userId="caf5cbaf-57fd-4f2f-9ee2-68aa5f24d0c7" providerId="ADAL" clId="{1345F329-2186-4C26-B9BB-31F32D00A415}" dt="2023-06-27T18:24:44.771" v="2929" actId="47"/>
        <pc:sldMkLst>
          <pc:docMk/>
          <pc:sldMk cId="2019974196" sldId="277"/>
        </pc:sldMkLst>
      </pc:sldChg>
      <pc:sldChg chg="addSp delSp modSp add mod setBg setClrOvrMap">
        <pc:chgData name="Michael Lo" userId="caf5cbaf-57fd-4f2f-9ee2-68aa5f24d0c7" providerId="ADAL" clId="{1345F329-2186-4C26-B9BB-31F32D00A415}" dt="2023-07-11T18:22:02.327" v="3793" actId="26606"/>
        <pc:sldMkLst>
          <pc:docMk/>
          <pc:sldMk cId="2849805811" sldId="277"/>
        </pc:sldMkLst>
      </pc:sldChg>
      <pc:sldChg chg="add del">
        <pc:chgData name="Michael Lo" userId="caf5cbaf-57fd-4f2f-9ee2-68aa5f24d0c7" providerId="ADAL" clId="{1345F329-2186-4C26-B9BB-31F32D00A415}" dt="2023-07-11T18:22:31.404" v="3794" actId="2696"/>
        <pc:sldMkLst>
          <pc:docMk/>
          <pc:sldMk cId="135612621" sldId="278"/>
        </pc:sldMkLst>
      </pc:sldChg>
      <pc:sldChg chg="add del">
        <pc:chgData name="Michael Lo" userId="caf5cbaf-57fd-4f2f-9ee2-68aa5f24d0c7" providerId="ADAL" clId="{1345F329-2186-4C26-B9BB-31F32D00A415}" dt="2023-07-10T23:58:46.783" v="3745" actId="2696"/>
        <pc:sldMkLst>
          <pc:docMk/>
          <pc:sldMk cId="1676503973" sldId="278"/>
        </pc:sldMkLst>
      </pc:sldChg>
      <pc:sldChg chg="modSp add del mod">
        <pc:chgData name="Michael Lo" userId="caf5cbaf-57fd-4f2f-9ee2-68aa5f24d0c7" providerId="ADAL" clId="{1345F329-2186-4C26-B9BB-31F32D00A415}" dt="2023-07-10T23:53:30.838" v="3604" actId="47"/>
        <pc:sldMkLst>
          <pc:docMk/>
          <pc:sldMk cId="2026521388" sldId="278"/>
        </pc:sldMkLst>
      </pc:sldChg>
    </pc:docChg>
  </pc:docChgLst>
  <pc:docChgLst>
    <pc:chgData name="Michael Lo" userId="caf5cbaf-57fd-4f2f-9ee2-68aa5f24d0c7" providerId="ADAL" clId="{B742467D-B120-4DB1-8504-150B71FD8B4A}"/>
    <pc:docChg chg="undo custSel addSld delSld modSld">
      <pc:chgData name="Michael Lo" userId="caf5cbaf-57fd-4f2f-9ee2-68aa5f24d0c7" providerId="ADAL" clId="{B742467D-B120-4DB1-8504-150B71FD8B4A}" dt="2024-08-30T22:54:28.705" v="5461"/>
      <pc:docMkLst>
        <pc:docMk/>
      </pc:docMkLst>
      <pc:sldChg chg="modSp add modNotesTx">
        <pc:chgData name="Michael Lo" userId="caf5cbaf-57fd-4f2f-9ee2-68aa5f24d0c7" providerId="ADAL" clId="{B742467D-B120-4DB1-8504-150B71FD8B4A}" dt="2024-08-27T15:22:48.570" v="4681" actId="120"/>
        <pc:sldMkLst>
          <pc:docMk/>
          <pc:sldMk cId="2087047446" sldId="271"/>
        </pc:sldMkLst>
      </pc:sldChg>
      <pc:sldChg chg="modSp add del mod">
        <pc:chgData name="Michael Lo" userId="caf5cbaf-57fd-4f2f-9ee2-68aa5f24d0c7" providerId="ADAL" clId="{B742467D-B120-4DB1-8504-150B71FD8B4A}" dt="2024-08-27T15:25:37.772" v="4734" actId="47"/>
        <pc:sldMkLst>
          <pc:docMk/>
          <pc:sldMk cId="3116658570" sldId="290"/>
        </pc:sldMkLst>
      </pc:sldChg>
      <pc:sldChg chg="add modNotesTx">
        <pc:chgData name="Michael Lo" userId="caf5cbaf-57fd-4f2f-9ee2-68aa5f24d0c7" providerId="ADAL" clId="{B742467D-B120-4DB1-8504-150B71FD8B4A}" dt="2024-08-27T15:16:38.875" v="4454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B742467D-B120-4DB1-8504-150B71FD8B4A}" dt="2024-08-27T13:44:35.904" v="87" actId="20577"/>
        <pc:sldMkLst>
          <pc:docMk/>
          <pc:sldMk cId="641314384" sldId="335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360736602" sldId="337"/>
        </pc:sldMkLst>
      </pc:sldChg>
      <pc:sldChg chg="modSp add del mod modAnim">
        <pc:chgData name="Michael Lo" userId="caf5cbaf-57fd-4f2f-9ee2-68aa5f24d0c7" providerId="ADAL" clId="{B742467D-B120-4DB1-8504-150B71FD8B4A}" dt="2024-08-27T13:57:17.959" v="886" actId="115"/>
        <pc:sldMkLst>
          <pc:docMk/>
          <pc:sldMk cId="4043810170" sldId="338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863047796" sldId="339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854481566" sldId="340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541858511" sldId="34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552332105" sldId="34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2620912189" sldId="343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159556189" sldId="346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419832526" sldId="347"/>
        </pc:sldMkLst>
      </pc:sldChg>
      <pc:sldChg chg="delSp del mod">
        <pc:chgData name="Michael Lo" userId="caf5cbaf-57fd-4f2f-9ee2-68aa5f24d0c7" providerId="ADAL" clId="{B742467D-B120-4DB1-8504-150B71FD8B4A}" dt="2024-08-27T13:44:04.856" v="2" actId="47"/>
        <pc:sldMkLst>
          <pc:docMk/>
          <pc:sldMk cId="1280519410" sldId="349"/>
        </pc:sldMkLst>
      </pc:sldChg>
      <pc:sldChg chg="modSp mod">
        <pc:chgData name="Michael Lo" userId="caf5cbaf-57fd-4f2f-9ee2-68aa5f24d0c7" providerId="ADAL" clId="{B742467D-B120-4DB1-8504-150B71FD8B4A}" dt="2024-08-27T15:18:38.395" v="4589" actId="6549"/>
        <pc:sldMkLst>
          <pc:docMk/>
          <pc:sldMk cId="228651437" sldId="350"/>
        </pc:sldMkLst>
      </pc:sldChg>
      <pc:sldChg chg="addSp modSp add mod modAnim modNotesTx">
        <pc:chgData name="Michael Lo" userId="caf5cbaf-57fd-4f2f-9ee2-68aa5f24d0c7" providerId="ADAL" clId="{B742467D-B120-4DB1-8504-150B71FD8B4A}" dt="2024-08-27T15:25:20.014" v="4733"/>
        <pc:sldMkLst>
          <pc:docMk/>
          <pc:sldMk cId="121103328" sldId="351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1478393465" sldId="351"/>
        </pc:sldMkLst>
      </pc:sldChg>
      <pc:sldChg chg="addSp delSp modSp add mod modAnim">
        <pc:chgData name="Michael Lo" userId="caf5cbaf-57fd-4f2f-9ee2-68aa5f24d0c7" providerId="ADAL" clId="{B742467D-B120-4DB1-8504-150B71FD8B4A}" dt="2024-08-30T22:53:25.528" v="5456" actId="6549"/>
        <pc:sldMkLst>
          <pc:docMk/>
          <pc:sldMk cId="271408931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889969467" sldId="352"/>
        </pc:sldMkLst>
      </pc:sldChg>
      <pc:sldChg chg="add del">
        <pc:chgData name="Michael Lo" userId="caf5cbaf-57fd-4f2f-9ee2-68aa5f24d0c7" providerId="ADAL" clId="{B742467D-B120-4DB1-8504-150B71FD8B4A}" dt="2024-08-27T13:45:07.871" v="90" actId="47"/>
        <pc:sldMkLst>
          <pc:docMk/>
          <pc:sldMk cId="3591884479" sldId="353"/>
        </pc:sldMkLst>
      </pc:sldChg>
      <pc:sldChg chg="modSp add mod modAnim">
        <pc:chgData name="Michael Lo" userId="caf5cbaf-57fd-4f2f-9ee2-68aa5f24d0c7" providerId="ADAL" clId="{B742467D-B120-4DB1-8504-150B71FD8B4A}" dt="2024-08-30T22:45:06.347" v="5298"/>
        <pc:sldMkLst>
          <pc:docMk/>
          <pc:sldMk cId="3823947278" sldId="353"/>
        </pc:sldMkLst>
      </pc:sldChg>
      <pc:sldChg chg="modSp add mod modAnim">
        <pc:chgData name="Michael Lo" userId="caf5cbaf-57fd-4f2f-9ee2-68aa5f24d0c7" providerId="ADAL" clId="{B742467D-B120-4DB1-8504-150B71FD8B4A}" dt="2024-08-30T22:53:43.870" v="5459" actId="20577"/>
        <pc:sldMkLst>
          <pc:docMk/>
          <pc:sldMk cId="500677366" sldId="354"/>
        </pc:sldMkLst>
      </pc:sldChg>
      <pc:sldChg chg="modSp add mod modAnim">
        <pc:chgData name="Michael Lo" userId="caf5cbaf-57fd-4f2f-9ee2-68aa5f24d0c7" providerId="ADAL" clId="{B742467D-B120-4DB1-8504-150B71FD8B4A}" dt="2024-08-30T22:54:28.705" v="5461"/>
        <pc:sldMkLst>
          <pc:docMk/>
          <pc:sldMk cId="3643433859" sldId="355"/>
        </pc:sldMkLst>
      </pc:sldChg>
      <pc:sldChg chg="addSp delSp modSp add mod setBg modNotesTx">
        <pc:chgData name="Michael Lo" userId="caf5cbaf-57fd-4f2f-9ee2-68aa5f24d0c7" providerId="ADAL" clId="{B742467D-B120-4DB1-8504-150B71FD8B4A}" dt="2024-08-27T15:14:09.637" v="4441"/>
        <pc:sldMkLst>
          <pc:docMk/>
          <pc:sldMk cId="3130530744" sldId="356"/>
        </pc:sldMkLst>
      </pc:sldChg>
      <pc:sldChg chg="modSp add del mod modAnim">
        <pc:chgData name="Michael Lo" userId="caf5cbaf-57fd-4f2f-9ee2-68aa5f24d0c7" providerId="ADAL" clId="{B742467D-B120-4DB1-8504-150B71FD8B4A}" dt="2024-08-27T15:26:10.546" v="4736" actId="47"/>
        <pc:sldMkLst>
          <pc:docMk/>
          <pc:sldMk cId="3059115237" sldId="357"/>
        </pc:sldMkLst>
      </pc:sldChg>
      <pc:sldChg chg="addSp modSp add mod modAnim modNotesTx">
        <pc:chgData name="Michael Lo" userId="caf5cbaf-57fd-4f2f-9ee2-68aa5f24d0c7" providerId="ADAL" clId="{B742467D-B120-4DB1-8504-150B71FD8B4A}" dt="2024-08-30T22:39:41.148" v="5233" actId="27636"/>
        <pc:sldMkLst>
          <pc:docMk/>
          <pc:sldMk cId="3510159570" sldId="358"/>
        </pc:sldMkLst>
      </pc:sldChg>
      <pc:sldChg chg="addSp delSp modSp add mod delAnim modNotesTx">
        <pc:chgData name="Michael Lo" userId="caf5cbaf-57fd-4f2f-9ee2-68aa5f24d0c7" providerId="ADAL" clId="{B742467D-B120-4DB1-8504-150B71FD8B4A}" dt="2024-08-30T22:51:21.357" v="5433" actId="6549"/>
        <pc:sldMkLst>
          <pc:docMk/>
          <pc:sldMk cId="3195612298" sldId="359"/>
        </pc:sldMkLst>
      </pc:sldChg>
      <pc:sldChg chg="new del">
        <pc:chgData name="Michael Lo" userId="caf5cbaf-57fd-4f2f-9ee2-68aa5f24d0c7" providerId="ADAL" clId="{B742467D-B120-4DB1-8504-150B71FD8B4A}" dt="2024-08-27T15:24:04.433" v="4711" actId="680"/>
        <pc:sldMkLst>
          <pc:docMk/>
          <pc:sldMk cId="3559621350" sldId="359"/>
        </pc:sldMkLst>
      </pc:sldChg>
      <pc:sldChg chg="addSp delSp modSp add mod modAnim modNotesTx">
        <pc:chgData name="Michael Lo" userId="caf5cbaf-57fd-4f2f-9ee2-68aa5f24d0c7" providerId="ADAL" clId="{B742467D-B120-4DB1-8504-150B71FD8B4A}" dt="2024-08-30T22:51:18.494" v="5432" actId="6549"/>
        <pc:sldMkLst>
          <pc:docMk/>
          <pc:sldMk cId="709637151" sldId="360"/>
        </pc:sldMkLst>
      </pc:sldChg>
      <pc:sldChg chg="addSp delSp modSp add mod delAnim modAnim modNotesTx">
        <pc:chgData name="Michael Lo" userId="caf5cbaf-57fd-4f2f-9ee2-68aa5f24d0c7" providerId="ADAL" clId="{B742467D-B120-4DB1-8504-150B71FD8B4A}" dt="2024-08-30T22:51:15.935" v="5431" actId="6549"/>
        <pc:sldMkLst>
          <pc:docMk/>
          <pc:sldMk cId="898485966" sldId="361"/>
        </pc:sldMkLst>
      </pc:sldChg>
    </pc:docChg>
  </pc:docChgLst>
  <pc:docChgLst>
    <pc:chgData name="Michael Lo" userId="caf5cbaf-57fd-4f2f-9ee2-68aa5f24d0c7" providerId="ADAL" clId="{4B97022C-1234-4FC5-9399-36F6626A1BEB}"/>
    <pc:docChg chg="custSel addSld delSld modSld">
      <pc:chgData name="Michael Lo" userId="caf5cbaf-57fd-4f2f-9ee2-68aa5f24d0c7" providerId="ADAL" clId="{4B97022C-1234-4FC5-9399-36F6626A1BEB}" dt="2024-08-26T14:00:46.448" v="16" actId="1076"/>
      <pc:docMkLst>
        <pc:docMk/>
      </pc:docMkLst>
      <pc:sldChg chg="modSp mod">
        <pc:chgData name="Michael Lo" userId="caf5cbaf-57fd-4f2f-9ee2-68aa5f24d0c7" providerId="ADAL" clId="{4B97022C-1234-4FC5-9399-36F6626A1BEB}" dt="2024-08-26T13:58:20.618" v="2" actId="27636"/>
        <pc:sldMkLst>
          <pc:docMk/>
          <pc:sldMk cId="4043810170" sldId="338"/>
        </pc:sldMkLst>
      </pc:sldChg>
      <pc:sldChg chg="del">
        <pc:chgData name="Michael Lo" userId="caf5cbaf-57fd-4f2f-9ee2-68aa5f24d0c7" providerId="ADAL" clId="{4B97022C-1234-4FC5-9399-36F6626A1BEB}" dt="2024-08-26T13:59:37.709" v="8" actId="47"/>
        <pc:sldMkLst>
          <pc:docMk/>
          <pc:sldMk cId="3249206839" sldId="344"/>
        </pc:sldMkLst>
      </pc:sldChg>
      <pc:sldChg chg="addSp delSp modSp mod modAnim">
        <pc:chgData name="Michael Lo" userId="caf5cbaf-57fd-4f2f-9ee2-68aa5f24d0c7" providerId="ADAL" clId="{4B97022C-1234-4FC5-9399-36F6626A1BEB}" dt="2024-08-26T14:00:16.401" v="12" actId="1076"/>
        <pc:sldMkLst>
          <pc:docMk/>
          <pc:sldMk cId="1159556189" sldId="346"/>
        </pc:sldMkLst>
      </pc:sldChg>
      <pc:sldChg chg="addSp delSp modSp mod modAnim">
        <pc:chgData name="Michael Lo" userId="caf5cbaf-57fd-4f2f-9ee2-68aa5f24d0c7" providerId="ADAL" clId="{4B97022C-1234-4FC5-9399-36F6626A1BEB}" dt="2024-08-26T14:00:46.448" v="16" actId="1076"/>
        <pc:sldMkLst>
          <pc:docMk/>
          <pc:sldMk cId="419832526" sldId="347"/>
        </pc:sldMkLst>
      </pc:sldChg>
      <pc:sldChg chg="modSp mod">
        <pc:chgData name="Michael Lo" userId="caf5cbaf-57fd-4f2f-9ee2-68aa5f24d0c7" providerId="ADAL" clId="{4B97022C-1234-4FC5-9399-36F6626A1BEB}" dt="2024-08-26T13:58:20.561" v="1" actId="27636"/>
        <pc:sldMkLst>
          <pc:docMk/>
          <pc:sldMk cId="3889969467" sldId="352"/>
        </pc:sldMkLst>
      </pc:sldChg>
      <pc:sldChg chg="addSp delSp modSp add mod modAnim">
        <pc:chgData name="Michael Lo" userId="caf5cbaf-57fd-4f2f-9ee2-68aa5f24d0c7" providerId="ADAL" clId="{4B97022C-1234-4FC5-9399-36F6626A1BEB}" dt="2024-08-26T13:59:30.513" v="7" actId="1076"/>
        <pc:sldMkLst>
          <pc:docMk/>
          <pc:sldMk cId="3591884479" sldId="353"/>
        </pc:sldMkLst>
      </pc:sldChg>
    </pc:docChg>
  </pc:docChgLst>
  <pc:docChgLst>
    <pc:chgData name="Michael Lo" userId="caf5cbaf-57fd-4f2f-9ee2-68aa5f24d0c7" providerId="ADAL" clId="{FCF1E590-33DA-4E89-AC6D-71A9EE8EE458}"/>
    <pc:docChg chg="undo redo custSel addSld delSld modSld sldOrd modMainMaster">
      <pc:chgData name="Michael Lo" userId="caf5cbaf-57fd-4f2f-9ee2-68aa5f24d0c7" providerId="ADAL" clId="{FCF1E590-33DA-4E89-AC6D-71A9EE8EE458}" dt="2024-05-06T18:20:24.166" v="7145"/>
      <pc:docMkLst>
        <pc:docMk/>
      </pc:docMkLst>
      <pc:sldChg chg="addSp modSp del mod">
        <pc:chgData name="Michael Lo" userId="caf5cbaf-57fd-4f2f-9ee2-68aa5f24d0c7" providerId="ADAL" clId="{FCF1E590-33DA-4E89-AC6D-71A9EE8EE458}" dt="2024-04-28T16:01:19.772" v="64" actId="47"/>
        <pc:sldMkLst>
          <pc:docMk/>
          <pc:sldMk cId="2549523196" sldId="256"/>
        </pc:sldMkLst>
      </pc:sldChg>
      <pc:sldChg chg="modSp mod ord modAnim">
        <pc:chgData name="Michael Lo" userId="caf5cbaf-57fd-4f2f-9ee2-68aa5f24d0c7" providerId="ADAL" clId="{FCF1E590-33DA-4E89-AC6D-71A9EE8EE458}" dt="2024-04-28T18:10:42.712" v="1789"/>
        <pc:sldMkLst>
          <pc:docMk/>
          <pc:sldMk cId="3474000516" sldId="260"/>
        </pc:sldMkLst>
      </pc:sldChg>
      <pc:sldChg chg="modSp mod">
        <pc:chgData name="Michael Lo" userId="caf5cbaf-57fd-4f2f-9ee2-68aa5f24d0c7" providerId="ADAL" clId="{FCF1E590-33DA-4E89-AC6D-71A9EE8EE458}" dt="2024-04-28T23:03:34.848" v="6247"/>
        <pc:sldMkLst>
          <pc:docMk/>
          <pc:sldMk cId="312178443" sldId="264"/>
        </pc:sldMkLst>
      </pc:sldChg>
      <pc:sldChg chg="modSp del mod">
        <pc:chgData name="Michael Lo" userId="caf5cbaf-57fd-4f2f-9ee2-68aa5f24d0c7" providerId="ADAL" clId="{FCF1E590-33DA-4E89-AC6D-71A9EE8EE458}" dt="2024-04-28T17:01:03.422" v="651" actId="47"/>
        <pc:sldMkLst>
          <pc:docMk/>
          <pc:sldMk cId="1787049339" sldId="267"/>
        </pc:sldMkLst>
      </pc:sldChg>
      <pc:sldChg chg="addSp delSp modSp del mod">
        <pc:chgData name="Michael Lo" userId="caf5cbaf-57fd-4f2f-9ee2-68aa5f24d0c7" providerId="ADAL" clId="{FCF1E590-33DA-4E89-AC6D-71A9EE8EE458}" dt="2024-04-28T17:25:34.585" v="1476" actId="47"/>
        <pc:sldMkLst>
          <pc:docMk/>
          <pc:sldMk cId="2491462639" sldId="268"/>
        </pc:sldMkLst>
      </pc:sldChg>
      <pc:sldChg chg="modSp del mod">
        <pc:chgData name="Michael Lo" userId="caf5cbaf-57fd-4f2f-9ee2-68aa5f24d0c7" providerId="ADAL" clId="{FCF1E590-33DA-4E89-AC6D-71A9EE8EE458}" dt="2024-04-28T17:26:24.822" v="1499" actId="47"/>
        <pc:sldMkLst>
          <pc:docMk/>
          <pc:sldMk cId="45671347" sldId="269"/>
        </pc:sldMkLst>
      </pc:sldChg>
      <pc:sldChg chg="modSp mod modShow modNotesTx">
        <pc:chgData name="Michael Lo" userId="caf5cbaf-57fd-4f2f-9ee2-68aa5f24d0c7" providerId="ADAL" clId="{FCF1E590-33DA-4E89-AC6D-71A9EE8EE458}" dt="2024-04-28T19:31:15.184" v="3570" actId="729"/>
        <pc:sldMkLst>
          <pc:docMk/>
          <pc:sldMk cId="2087047446" sldId="271"/>
        </pc:sldMkLst>
      </pc:sldChg>
      <pc:sldChg chg="modSp mod ord">
        <pc:chgData name="Michael Lo" userId="caf5cbaf-57fd-4f2f-9ee2-68aa5f24d0c7" providerId="ADAL" clId="{FCF1E590-33DA-4E89-AC6D-71A9EE8EE458}" dt="2024-05-06T18:20:24.166" v="7145"/>
        <pc:sldMkLst>
          <pc:docMk/>
          <pc:sldMk cId="1617941392" sldId="274"/>
        </pc:sldMkLst>
      </pc:sldChg>
      <pc:sldChg chg="addSp delSp modSp mod ord addAnim delAnim modShow modNotesTx">
        <pc:chgData name="Michael Lo" userId="caf5cbaf-57fd-4f2f-9ee2-68aa5f24d0c7" providerId="ADAL" clId="{FCF1E590-33DA-4E89-AC6D-71A9EE8EE458}" dt="2024-04-30T16:30:18.491" v="6627"/>
        <pc:sldMkLst>
          <pc:docMk/>
          <pc:sldMk cId="949276773" sldId="276"/>
        </pc:sldMkLst>
      </pc:sldChg>
      <pc:sldChg chg="add del mod modShow">
        <pc:chgData name="Michael Lo" userId="caf5cbaf-57fd-4f2f-9ee2-68aa5f24d0c7" providerId="ADAL" clId="{FCF1E590-33DA-4E89-AC6D-71A9EE8EE458}" dt="2024-04-28T18:10:07.223" v="1788" actId="47"/>
        <pc:sldMkLst>
          <pc:docMk/>
          <pc:sldMk cId="2434106579" sldId="277"/>
        </pc:sldMkLst>
      </pc:sldChg>
      <pc:sldChg chg="addSp delSp modSp del mod setBg delDesignElem">
        <pc:chgData name="Michael Lo" userId="caf5cbaf-57fd-4f2f-9ee2-68aa5f24d0c7" providerId="ADAL" clId="{FCF1E590-33DA-4E89-AC6D-71A9EE8EE458}" dt="2024-04-28T16:15:03.451" v="93" actId="2696"/>
        <pc:sldMkLst>
          <pc:docMk/>
          <pc:sldMk cId="2849805811" sldId="277"/>
        </pc:sldMkLst>
      </pc:sldChg>
      <pc:sldChg chg="modSp add mod">
        <pc:chgData name="Michael Lo" userId="caf5cbaf-57fd-4f2f-9ee2-68aa5f24d0c7" providerId="ADAL" clId="{FCF1E590-33DA-4E89-AC6D-71A9EE8EE458}" dt="2024-04-28T22:25:27.764" v="6070" actId="113"/>
        <pc:sldMkLst>
          <pc:docMk/>
          <pc:sldMk cId="2739741121" sldId="286"/>
        </pc:sldMkLst>
      </pc:sldChg>
      <pc:sldChg chg="addSp delSp modSp add mod ord modNotesTx">
        <pc:chgData name="Michael Lo" userId="caf5cbaf-57fd-4f2f-9ee2-68aa5f24d0c7" providerId="ADAL" clId="{FCF1E590-33DA-4E89-AC6D-71A9EE8EE458}" dt="2024-05-06T17:26:54.917" v="7143"/>
        <pc:sldMkLst>
          <pc:docMk/>
          <pc:sldMk cId="4012437600" sldId="287"/>
        </pc:sldMkLst>
      </pc:sldChg>
      <pc:sldChg chg="addSp delSp modSp add mod modNotesTx">
        <pc:chgData name="Michael Lo" userId="caf5cbaf-57fd-4f2f-9ee2-68aa5f24d0c7" providerId="ADAL" clId="{FCF1E590-33DA-4E89-AC6D-71A9EE8EE458}" dt="2024-04-29T20:00:45.426" v="6331" actId="20577"/>
        <pc:sldMkLst>
          <pc:docMk/>
          <pc:sldMk cId="1150134704" sldId="288"/>
        </pc:sldMkLst>
      </pc:sldChg>
      <pc:sldChg chg="modSp add mod">
        <pc:chgData name="Michael Lo" userId="caf5cbaf-57fd-4f2f-9ee2-68aa5f24d0c7" providerId="ADAL" clId="{FCF1E590-33DA-4E89-AC6D-71A9EE8EE458}" dt="2024-05-05T23:14:41.915" v="7139" actId="6549"/>
        <pc:sldMkLst>
          <pc:docMk/>
          <pc:sldMk cId="3877331115" sldId="289"/>
        </pc:sldMkLst>
      </pc:sldChg>
      <pc:sldChg chg="addSp 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844650678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1781081576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257587343" sldId="291"/>
        </pc:sldMkLst>
      </pc:sldChg>
      <pc:sldChg chg="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2871884870" sldId="291"/>
        </pc:sldMkLst>
      </pc:sldChg>
      <pc:sldChg chg="addSp delSp modSp add del mod delAnim modAnim">
        <pc:chgData name="Michael Lo" userId="caf5cbaf-57fd-4f2f-9ee2-68aa5f24d0c7" providerId="ADAL" clId="{FCF1E590-33DA-4E89-AC6D-71A9EE8EE458}" dt="2024-04-28T18:01:51.018" v="1733" actId="47"/>
        <pc:sldMkLst>
          <pc:docMk/>
          <pc:sldMk cId="1080092357" sldId="292"/>
        </pc:sldMkLst>
      </pc:sldChg>
      <pc:sldChg chg="addSp delSp modSp add mod addAnim delAnim modAnim modNotesTx">
        <pc:chgData name="Michael Lo" userId="caf5cbaf-57fd-4f2f-9ee2-68aa5f24d0c7" providerId="ADAL" clId="{FCF1E590-33DA-4E89-AC6D-71A9EE8EE458}" dt="2024-04-30T14:18:11.982" v="6335"/>
        <pc:sldMkLst>
          <pc:docMk/>
          <pc:sldMk cId="4139761867" sldId="292"/>
        </pc:sldMkLst>
      </pc:sldChg>
      <pc:sldChg chg="addSp delSp modSp add mod delAnim modAnim modNotesTx">
        <pc:chgData name="Michael Lo" userId="caf5cbaf-57fd-4f2f-9ee2-68aa5f24d0c7" providerId="ADAL" clId="{FCF1E590-33DA-4E89-AC6D-71A9EE8EE458}" dt="2024-04-30T14:18:21.162" v="6336"/>
        <pc:sldMkLst>
          <pc:docMk/>
          <pc:sldMk cId="3619739076" sldId="293"/>
        </pc:sldMkLst>
      </pc:sldChg>
      <pc:sldChg chg="modSp add mod modAnim">
        <pc:chgData name="Michael Lo" userId="caf5cbaf-57fd-4f2f-9ee2-68aa5f24d0c7" providerId="ADAL" clId="{FCF1E590-33DA-4E89-AC6D-71A9EE8EE458}" dt="2024-04-30T14:33:13.751" v="6625" actId="20577"/>
        <pc:sldMkLst>
          <pc:docMk/>
          <pc:sldMk cId="1374115653" sldId="294"/>
        </pc:sldMkLst>
      </pc:sldChg>
      <pc:sldChg chg="add del">
        <pc:chgData name="Michael Lo" userId="caf5cbaf-57fd-4f2f-9ee2-68aa5f24d0c7" providerId="ADAL" clId="{FCF1E590-33DA-4E89-AC6D-71A9EE8EE458}" dt="2024-04-28T18:59:42.582" v="2169" actId="47"/>
        <pc:sldMkLst>
          <pc:docMk/>
          <pc:sldMk cId="2221591698" sldId="294"/>
        </pc:sldMkLst>
      </pc:sldChg>
      <pc:sldChg chg="addSp modSp add mod modAnim modNotesTx">
        <pc:chgData name="Michael Lo" userId="caf5cbaf-57fd-4f2f-9ee2-68aa5f24d0c7" providerId="ADAL" clId="{FCF1E590-33DA-4E89-AC6D-71A9EE8EE458}" dt="2024-04-30T14:20:16.046" v="6339"/>
        <pc:sldMkLst>
          <pc:docMk/>
          <pc:sldMk cId="908299759" sldId="295"/>
        </pc:sldMkLst>
      </pc:sldChg>
      <pc:sldChg chg="modSp add mod modAnim">
        <pc:chgData name="Michael Lo" userId="caf5cbaf-57fd-4f2f-9ee2-68aa5f24d0c7" providerId="ADAL" clId="{FCF1E590-33DA-4E89-AC6D-71A9EE8EE458}" dt="2024-04-28T22:54:06.233" v="6245" actId="113"/>
        <pc:sldMkLst>
          <pc:docMk/>
          <pc:sldMk cId="3003840223" sldId="296"/>
        </pc:sldMkLst>
      </pc:sldChg>
      <pc:sldChg chg="add del">
        <pc:chgData name="Michael Lo" userId="caf5cbaf-57fd-4f2f-9ee2-68aa5f24d0c7" providerId="ADAL" clId="{FCF1E590-33DA-4E89-AC6D-71A9EE8EE458}" dt="2024-04-28T19:32:01.418" v="3597"/>
        <pc:sldMkLst>
          <pc:docMk/>
          <pc:sldMk cId="3297067413" sldId="296"/>
        </pc:sldMkLst>
      </pc:sldChg>
      <pc:sldChg chg="addSp modSp add mod ord modAnim">
        <pc:chgData name="Michael Lo" userId="caf5cbaf-57fd-4f2f-9ee2-68aa5f24d0c7" providerId="ADAL" clId="{FCF1E590-33DA-4E89-AC6D-71A9EE8EE458}" dt="2024-05-06T16:53:58.857" v="7141"/>
        <pc:sldMkLst>
          <pc:docMk/>
          <pc:sldMk cId="2650782475" sldId="297"/>
        </pc:sldMkLst>
      </pc:sldChg>
      <pc:sldChg chg="addSp delSp modSp add mod ord modNotesTx">
        <pc:chgData name="Michael Lo" userId="caf5cbaf-57fd-4f2f-9ee2-68aa5f24d0c7" providerId="ADAL" clId="{FCF1E590-33DA-4E89-AC6D-71A9EE8EE458}" dt="2024-05-05T14:03:04.810" v="6638"/>
        <pc:sldMkLst>
          <pc:docMk/>
          <pc:sldMk cId="2600427177" sldId="298"/>
        </pc:sldMkLst>
      </pc:sldChg>
      <pc:sldMasterChg chg="setBg">
        <pc:chgData name="Michael Lo" userId="caf5cbaf-57fd-4f2f-9ee2-68aa5f24d0c7" providerId="ADAL" clId="{FCF1E590-33DA-4E89-AC6D-71A9EE8EE458}" dt="2024-04-28T15:44:34.868" v="19"/>
        <pc:sldMasterMkLst>
          <pc:docMk/>
          <pc:sldMasterMk cId="295556748" sldId="2147483792"/>
        </pc:sldMasterMkLst>
      </pc:sldMasterChg>
    </pc:docChg>
  </pc:docChgLst>
  <pc:docChgLst>
    <pc:chgData name="Michael Lo" userId="caf5cbaf-57fd-4f2f-9ee2-68aa5f24d0c7" providerId="ADAL" clId="{6C3F79AC-B29E-4B9F-83D7-83B4CCA2322B}"/>
    <pc:docChg chg="undo custSel addSld delSld modSld sldOrd">
      <pc:chgData name="Michael Lo" userId="caf5cbaf-57fd-4f2f-9ee2-68aa5f24d0c7" providerId="ADAL" clId="{6C3F79AC-B29E-4B9F-83D7-83B4CCA2322B}" dt="2024-09-16T03:38:13.881" v="10266" actId="729"/>
      <pc:docMkLst>
        <pc:docMk/>
      </pc:docMkLst>
      <pc:sldChg chg="del">
        <pc:chgData name="Michael Lo" userId="caf5cbaf-57fd-4f2f-9ee2-68aa5f24d0c7" providerId="ADAL" clId="{6C3F79AC-B29E-4B9F-83D7-83B4CCA2322B}" dt="2024-09-03T05:02:36.483" v="7738" actId="47"/>
        <pc:sldMkLst>
          <pc:docMk/>
          <pc:sldMk cId="2087047446" sldId="271"/>
        </pc:sldMkLst>
      </pc:sldChg>
      <pc:sldChg chg="delSp add setBg delDesignElem">
        <pc:chgData name="Michael Lo" userId="caf5cbaf-57fd-4f2f-9ee2-68aa5f24d0c7" providerId="ADAL" clId="{6C3F79AC-B29E-4B9F-83D7-83B4CCA2322B}" dt="2024-09-03T00:25:04.169" v="1"/>
        <pc:sldMkLst>
          <pc:docMk/>
          <pc:sldMk cId="622519162" sldId="285"/>
        </pc:sldMkLst>
      </pc:sldChg>
      <pc:sldChg chg="del">
        <pc:chgData name="Michael Lo" userId="caf5cbaf-57fd-4f2f-9ee2-68aa5f24d0c7" providerId="ADAL" clId="{6C3F79AC-B29E-4B9F-83D7-83B4CCA2322B}" dt="2024-09-03T00:25:07.781" v="2" actId="47"/>
        <pc:sldMkLst>
          <pc:docMk/>
          <pc:sldMk cId="3434213136" sldId="314"/>
        </pc:sldMkLst>
      </pc:sldChg>
      <pc:sldChg chg="modSp mod">
        <pc:chgData name="Michael Lo" userId="caf5cbaf-57fd-4f2f-9ee2-68aa5f24d0c7" providerId="ADAL" clId="{6C3F79AC-B29E-4B9F-83D7-83B4CCA2322B}" dt="2024-09-03T00:25:27.102" v="26" actId="20577"/>
        <pc:sldMkLst>
          <pc:docMk/>
          <pc:sldMk cId="641314384" sldId="335"/>
        </pc:sldMkLst>
      </pc:sldChg>
      <pc:sldChg chg="modSp mod modAnim">
        <pc:chgData name="Michael Lo" userId="caf5cbaf-57fd-4f2f-9ee2-68aa5f24d0c7" providerId="ADAL" clId="{6C3F79AC-B29E-4B9F-83D7-83B4CCA2322B}" dt="2024-09-03T18:48:02.338" v="7815" actId="20577"/>
        <pc:sldMkLst>
          <pc:docMk/>
          <pc:sldMk cId="4043810170" sldId="338"/>
        </pc:sldMkLst>
      </pc:sldChg>
      <pc:sldChg chg="mod modShow">
        <pc:chgData name="Michael Lo" userId="caf5cbaf-57fd-4f2f-9ee2-68aa5f24d0c7" providerId="ADAL" clId="{6C3F79AC-B29E-4B9F-83D7-83B4CCA2322B}" dt="2024-09-16T03:38:13.881" v="10266" actId="729"/>
        <pc:sldMkLst>
          <pc:docMk/>
          <pc:sldMk cId="228651437" sldId="350"/>
        </pc:sldMkLst>
      </pc:sldChg>
      <pc:sldChg chg="delSp del mod delAnim">
        <pc:chgData name="Michael Lo" userId="caf5cbaf-57fd-4f2f-9ee2-68aa5f24d0c7" providerId="ADAL" clId="{6C3F79AC-B29E-4B9F-83D7-83B4CCA2322B}" dt="2024-09-03T05:03:02.113" v="7741" actId="47"/>
        <pc:sldMkLst>
          <pc:docMk/>
          <pc:sldMk cId="121103328" sldId="351"/>
        </pc:sldMkLst>
      </pc:sldChg>
      <pc:sldChg chg="del">
        <pc:chgData name="Michael Lo" userId="caf5cbaf-57fd-4f2f-9ee2-68aa5f24d0c7" providerId="ADAL" clId="{6C3F79AC-B29E-4B9F-83D7-83B4CCA2322B}" dt="2024-09-03T05:02:38.136" v="7739" actId="47"/>
        <pc:sldMkLst>
          <pc:docMk/>
          <pc:sldMk cId="2714089317" sldId="352"/>
        </pc:sldMkLst>
      </pc:sldChg>
      <pc:sldChg chg="del">
        <pc:chgData name="Michael Lo" userId="caf5cbaf-57fd-4f2f-9ee2-68aa5f24d0c7" providerId="ADAL" clId="{6C3F79AC-B29E-4B9F-83D7-83B4CCA2322B}" dt="2024-09-03T00:48:08.401" v="1340" actId="47"/>
        <pc:sldMkLst>
          <pc:docMk/>
          <pc:sldMk cId="3823947278" sldId="353"/>
        </pc:sldMkLst>
      </pc:sldChg>
      <pc:sldChg chg="mod modShow">
        <pc:chgData name="Michael Lo" userId="caf5cbaf-57fd-4f2f-9ee2-68aa5f24d0c7" providerId="ADAL" clId="{6C3F79AC-B29E-4B9F-83D7-83B4CCA2322B}" dt="2024-09-03T05:05:26.720" v="7747" actId="729"/>
        <pc:sldMkLst>
          <pc:docMk/>
          <pc:sldMk cId="500677366" sldId="354"/>
        </pc:sldMkLst>
      </pc:sldChg>
      <pc:sldChg chg="mod modShow">
        <pc:chgData name="Michael Lo" userId="caf5cbaf-57fd-4f2f-9ee2-68aa5f24d0c7" providerId="ADAL" clId="{6C3F79AC-B29E-4B9F-83D7-83B4CCA2322B}" dt="2024-09-03T05:05:32.657" v="7748" actId="729"/>
        <pc:sldMkLst>
          <pc:docMk/>
          <pc:sldMk cId="3643433859" sldId="355"/>
        </pc:sldMkLst>
      </pc:sldChg>
      <pc:sldChg chg="del">
        <pc:chgData name="Michael Lo" userId="caf5cbaf-57fd-4f2f-9ee2-68aa5f24d0c7" providerId="ADAL" clId="{6C3F79AC-B29E-4B9F-83D7-83B4CCA2322B}" dt="2024-09-03T00:48:10.003" v="1341" actId="47"/>
        <pc:sldMkLst>
          <pc:docMk/>
          <pc:sldMk cId="3130530744" sldId="356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510159570" sldId="358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3195612298" sldId="359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709637151" sldId="360"/>
        </pc:sldMkLst>
      </pc:sldChg>
      <pc:sldChg chg="del">
        <pc:chgData name="Michael Lo" userId="caf5cbaf-57fd-4f2f-9ee2-68aa5f24d0c7" providerId="ADAL" clId="{6C3F79AC-B29E-4B9F-83D7-83B4CCA2322B}" dt="2024-09-03T05:02:55.574" v="7740" actId="47"/>
        <pc:sldMkLst>
          <pc:docMk/>
          <pc:sldMk cId="898485966" sldId="361"/>
        </pc:sldMkLst>
      </pc:sldChg>
      <pc:sldChg chg="modSp add mod modAnim">
        <pc:chgData name="Michael Lo" userId="caf5cbaf-57fd-4f2f-9ee2-68aa5f24d0c7" providerId="ADAL" clId="{6C3F79AC-B29E-4B9F-83D7-83B4CCA2322B}" dt="2024-09-03T05:04:03.980" v="7746"/>
        <pc:sldMkLst>
          <pc:docMk/>
          <pc:sldMk cId="1234553836" sldId="362"/>
        </pc:sldMkLst>
      </pc:sldChg>
      <pc:sldChg chg="addSp modSp add del mod modAnim modNotesTx">
        <pc:chgData name="Michael Lo" userId="caf5cbaf-57fd-4f2f-9ee2-68aa5f24d0c7" providerId="ADAL" clId="{6C3F79AC-B29E-4B9F-83D7-83B4CCA2322B}" dt="2024-09-16T01:50:15.627" v="10074" actId="47"/>
        <pc:sldMkLst>
          <pc:docMk/>
          <pc:sldMk cId="1986193185" sldId="363"/>
        </pc:sldMkLst>
      </pc:sldChg>
      <pc:sldChg chg="modSp add del mod ord modAnim modNotesTx">
        <pc:chgData name="Michael Lo" userId="caf5cbaf-57fd-4f2f-9ee2-68aa5f24d0c7" providerId="ADAL" clId="{6C3F79AC-B29E-4B9F-83D7-83B4CCA2322B}" dt="2024-09-16T01:50:15.270" v="10073" actId="47"/>
        <pc:sldMkLst>
          <pc:docMk/>
          <pc:sldMk cId="1242170436" sldId="364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3:34.014" v="10110" actId="20577"/>
        <pc:sldMkLst>
          <pc:docMk/>
          <pc:sldMk cId="3905697889" sldId="365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0:38:45.508" v="8609" actId="6549"/>
        <pc:sldMkLst>
          <pc:docMk/>
          <pc:sldMk cId="1854528301" sldId="366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00.704" v="10140" actId="113"/>
        <pc:sldMkLst>
          <pc:docMk/>
          <pc:sldMk cId="212120507" sldId="367"/>
        </pc:sldMkLst>
      </pc:sldChg>
      <pc:sldChg chg="addSp modSp add mod modNotesTx">
        <pc:chgData name="Michael Lo" userId="caf5cbaf-57fd-4f2f-9ee2-68aa5f24d0c7" providerId="ADAL" clId="{6C3F79AC-B29E-4B9F-83D7-83B4CCA2322B}" dt="2024-09-16T03:17:09.310" v="10265" actId="1076"/>
        <pc:sldMkLst>
          <pc:docMk/>
          <pc:sldMk cId="3390971982" sldId="368"/>
        </pc:sldMkLst>
      </pc:sldChg>
      <pc:sldChg chg="modSp add mod modNotesTx">
        <pc:chgData name="Michael Lo" userId="caf5cbaf-57fd-4f2f-9ee2-68aa5f24d0c7" providerId="ADAL" clId="{6C3F79AC-B29E-4B9F-83D7-83B4CCA2322B}" dt="2024-09-03T04:34:18.717" v="7737" actId="20577"/>
        <pc:sldMkLst>
          <pc:docMk/>
          <pc:sldMk cId="1339039776" sldId="369"/>
        </pc:sldMkLst>
      </pc:sldChg>
      <pc:sldChg chg="addSp delSp modSp add mod delAnim modAnim modNotesTx">
        <pc:chgData name="Michael Lo" userId="caf5cbaf-57fd-4f2f-9ee2-68aa5f24d0c7" providerId="ADAL" clId="{6C3F79AC-B29E-4B9F-83D7-83B4CCA2322B}" dt="2024-09-16T03:15:23.037" v="10166" actId="20577"/>
        <pc:sldMkLst>
          <pc:docMk/>
          <pc:sldMk cId="3736977476" sldId="370"/>
        </pc:sldMkLst>
      </pc:sldChg>
      <pc:sldChg chg="addSp delSp modSp add mod delAnim modAnim">
        <pc:chgData name="Michael Lo" userId="caf5cbaf-57fd-4f2f-9ee2-68aa5f24d0c7" providerId="ADAL" clId="{6C3F79AC-B29E-4B9F-83D7-83B4CCA2322B}" dt="2024-09-16T01:04:33.129" v="9724"/>
        <pc:sldMkLst>
          <pc:docMk/>
          <pc:sldMk cId="740914027" sldId="371"/>
        </pc:sldMkLst>
      </pc:sldChg>
      <pc:sldChg chg="delSp modSp add mod delAnim modAnim modNotesTx">
        <pc:chgData name="Michael Lo" userId="caf5cbaf-57fd-4f2f-9ee2-68aa5f24d0c7" providerId="ADAL" clId="{6C3F79AC-B29E-4B9F-83D7-83B4CCA2322B}" dt="2024-09-16T01:50:17.999" v="10075" actId="6549"/>
        <pc:sldMkLst>
          <pc:docMk/>
          <pc:sldMk cId="4101545632" sldId="372"/>
        </pc:sldMkLst>
      </pc:sldChg>
    </pc:docChg>
  </pc:docChgLst>
  <pc:docChgLst>
    <pc:chgData name="Michael Lo" userId="489afe80-14e8-4855-8daf-a79b49404193" providerId="ADAL" clId="{1345F329-2186-4C26-B9BB-31F32D00A415}"/>
    <pc:docChg chg="modSld">
      <pc:chgData name="Michael Lo" userId="489afe80-14e8-4855-8daf-a79b49404193" providerId="ADAL" clId="{1345F329-2186-4C26-B9BB-31F32D00A415}" dt="2023-09-16T21:00:16.377" v="21"/>
      <pc:docMkLst>
        <pc:docMk/>
      </pc:docMkLst>
      <pc:sldChg chg="modNotesTx">
        <pc:chgData name="Michael Lo" userId="489afe80-14e8-4855-8daf-a79b49404193" providerId="ADAL" clId="{1345F329-2186-4C26-B9BB-31F32D00A415}" dt="2023-09-16T20:59:37.536" v="17" actId="20577"/>
        <pc:sldMkLst>
          <pc:docMk/>
          <pc:sldMk cId="2087047446" sldId="271"/>
        </pc:sldMkLst>
      </pc:sldChg>
      <pc:sldChg chg="modNotesTx">
        <pc:chgData name="Michael Lo" userId="489afe80-14e8-4855-8daf-a79b49404193" providerId="ADAL" clId="{1345F329-2186-4C26-B9BB-31F32D00A415}" dt="2023-09-16T21:00:02.496" v="19"/>
        <pc:sldMkLst>
          <pc:docMk/>
          <pc:sldMk cId="1617941392" sldId="274"/>
        </pc:sldMkLst>
      </pc:sldChg>
      <pc:sldChg chg="modNotesTx">
        <pc:chgData name="Michael Lo" userId="489afe80-14e8-4855-8daf-a79b49404193" providerId="ADAL" clId="{1345F329-2186-4C26-B9BB-31F32D00A415}" dt="2023-09-16T21:00:16.377" v="21"/>
        <pc:sldMkLst>
          <pc:docMk/>
          <pc:sldMk cId="949276773" sldId="276"/>
        </pc:sldMkLst>
      </pc:sldChg>
    </pc:docChg>
  </pc:docChgLst>
  <pc:docChgLst>
    <pc:chgData name="Michael Lo" userId="caf5cbaf-57fd-4f2f-9ee2-68aa5f24d0c7" providerId="ADAL" clId="{08306B68-DD6F-4294-8E99-18C219CB4E63}"/>
    <pc:docChg chg="delSld modSld">
      <pc:chgData name="Michael Lo" userId="caf5cbaf-57fd-4f2f-9ee2-68aa5f24d0c7" providerId="ADAL" clId="{08306B68-DD6F-4294-8E99-18C219CB4E63}" dt="2025-05-19T15:22:19.989" v="2" actId="20577"/>
      <pc:docMkLst>
        <pc:docMk/>
      </pc:docMkLst>
      <pc:sldChg chg="modSp mod">
        <pc:chgData name="Michael Lo" userId="caf5cbaf-57fd-4f2f-9ee2-68aa5f24d0c7" providerId="ADAL" clId="{08306B68-DD6F-4294-8E99-18C219CB4E63}" dt="2025-05-19T15:22:19.989" v="2" actId="20577"/>
        <pc:sldMkLst>
          <pc:docMk/>
          <pc:sldMk cId="641314384" sldId="335"/>
        </pc:sldMkLst>
        <pc:spChg chg="mod">
          <ac:chgData name="Michael Lo" userId="caf5cbaf-57fd-4f2f-9ee2-68aa5f24d0c7" providerId="ADAL" clId="{08306B68-DD6F-4294-8E99-18C219CB4E63}" dt="2025-05-19T15:22:19.989" v="2" actId="20577"/>
          <ac:spMkLst>
            <pc:docMk/>
            <pc:sldMk cId="641314384" sldId="335"/>
            <ac:spMk id="2" creationId="{00000000-0000-0000-0000-000000000000}"/>
          </ac:spMkLst>
        </pc:spChg>
      </pc:sldChg>
      <pc:sldChg chg="del">
        <pc:chgData name="Michael Lo" userId="caf5cbaf-57fd-4f2f-9ee2-68aa5f24d0c7" providerId="ADAL" clId="{08306B68-DD6F-4294-8E99-18C219CB4E63}" dt="2025-05-18T17:30:22.030" v="0" actId="47"/>
        <pc:sldMkLst>
          <pc:docMk/>
          <pc:sldMk cId="228651437" sldId="350"/>
        </pc:sldMkLst>
      </pc:sldChg>
    </pc:docChg>
  </pc:docChgLst>
  <pc:docChgLst>
    <pc:chgData name="Michael Lo" userId="caf5cbaf-57fd-4f2f-9ee2-68aa5f24d0c7" providerId="ADAL" clId="{10DB6A8A-D2C8-4956-ACF4-7868E7DC9686}"/>
    <pc:docChg chg="undo custSel addSld delSld modSld sldOrd">
      <pc:chgData name="Michael Lo" userId="caf5cbaf-57fd-4f2f-9ee2-68aa5f24d0c7" providerId="ADAL" clId="{10DB6A8A-D2C8-4956-ACF4-7868E7DC9686}" dt="2024-10-10T16:36:41.500" v="7191" actId="20577"/>
      <pc:docMkLst>
        <pc:docMk/>
      </pc:docMkLst>
      <pc:sldChg chg="modSp mod">
        <pc:chgData name="Michael Lo" userId="caf5cbaf-57fd-4f2f-9ee2-68aa5f24d0c7" providerId="ADAL" clId="{10DB6A8A-D2C8-4956-ACF4-7868E7DC9686}" dt="2024-10-10T16:27:30.391" v="7038" actId="27636"/>
        <pc:sldMkLst>
          <pc:docMk/>
          <pc:sldMk cId="228651437" sldId="350"/>
        </pc:sldMkLst>
      </pc:sldChg>
      <pc:sldChg chg="modSp mod modAnim">
        <pc:chgData name="Michael Lo" userId="caf5cbaf-57fd-4f2f-9ee2-68aa5f24d0c7" providerId="ADAL" clId="{10DB6A8A-D2C8-4956-ACF4-7868E7DC9686}" dt="2024-10-10T01:39:43.432" v="6371"/>
        <pc:sldMkLst>
          <pc:docMk/>
          <pc:sldMk cId="300377867" sldId="399"/>
        </pc:sldMkLst>
      </pc:sldChg>
      <pc:sldChg chg="addSp modSp mod modAnim">
        <pc:chgData name="Michael Lo" userId="caf5cbaf-57fd-4f2f-9ee2-68aa5f24d0c7" providerId="ADAL" clId="{10DB6A8A-D2C8-4956-ACF4-7868E7DC9686}" dt="2024-10-10T16:06:19.377" v="6601" actId="1076"/>
        <pc:sldMkLst>
          <pc:docMk/>
          <pc:sldMk cId="328519814" sldId="400"/>
        </pc:sldMkLst>
      </pc:sldChg>
      <pc:sldChg chg="modSp mod modAnim">
        <pc:chgData name="Michael Lo" userId="caf5cbaf-57fd-4f2f-9ee2-68aa5f24d0c7" providerId="ADAL" clId="{10DB6A8A-D2C8-4956-ACF4-7868E7DC9686}" dt="2024-10-10T16:07:44.508" v="6623"/>
        <pc:sldMkLst>
          <pc:docMk/>
          <pc:sldMk cId="1201761359" sldId="401"/>
        </pc:sldMkLst>
      </pc:sldChg>
      <pc:sldChg chg="modSp mod modAnim modNotesTx">
        <pc:chgData name="Michael Lo" userId="caf5cbaf-57fd-4f2f-9ee2-68aa5f24d0c7" providerId="ADAL" clId="{10DB6A8A-D2C8-4956-ACF4-7868E7DC9686}" dt="2024-10-10T16:10:03.532" v="6637" actId="20577"/>
        <pc:sldMkLst>
          <pc:docMk/>
          <pc:sldMk cId="4032259395" sldId="402"/>
        </pc:sldMkLst>
      </pc:sldChg>
      <pc:sldChg chg="modSp mod ord modAnim modNotesTx">
        <pc:chgData name="Michael Lo" userId="caf5cbaf-57fd-4f2f-9ee2-68aa5f24d0c7" providerId="ADAL" clId="{10DB6A8A-D2C8-4956-ACF4-7868E7DC9686}" dt="2024-10-10T16:08:37.522" v="6629"/>
        <pc:sldMkLst>
          <pc:docMk/>
          <pc:sldMk cId="3403831163" sldId="403"/>
        </pc:sldMkLst>
      </pc:sldChg>
      <pc:sldChg chg="modNotesTx">
        <pc:chgData name="Michael Lo" userId="caf5cbaf-57fd-4f2f-9ee2-68aa5f24d0c7" providerId="ADAL" clId="{10DB6A8A-D2C8-4956-ACF4-7868E7DC9686}" dt="2024-10-10T16:36:41.500" v="7191" actId="20577"/>
        <pc:sldMkLst>
          <pc:docMk/>
          <pc:sldMk cId="4041220794" sldId="405"/>
        </pc:sldMkLst>
      </pc:sldChg>
      <pc:sldChg chg="modSp mod">
        <pc:chgData name="Michael Lo" userId="caf5cbaf-57fd-4f2f-9ee2-68aa5f24d0c7" providerId="ADAL" clId="{10DB6A8A-D2C8-4956-ACF4-7868E7DC9686}" dt="2024-10-10T16:14:35.879" v="6712" actId="20577"/>
        <pc:sldMkLst>
          <pc:docMk/>
          <pc:sldMk cId="264360980" sldId="406"/>
        </pc:sldMkLst>
      </pc:sldChg>
      <pc:sldChg chg="modSp mod modNotesTx">
        <pc:chgData name="Michael Lo" userId="caf5cbaf-57fd-4f2f-9ee2-68aa5f24d0c7" providerId="ADAL" clId="{10DB6A8A-D2C8-4956-ACF4-7868E7DC9686}" dt="2024-10-10T16:25:58.458" v="6975" actId="20577"/>
        <pc:sldMkLst>
          <pc:docMk/>
          <pc:sldMk cId="1335586762" sldId="407"/>
        </pc:sldMkLst>
      </pc:sldChg>
      <pc:sldChg chg="modSp mod ord modAnim">
        <pc:chgData name="Michael Lo" userId="caf5cbaf-57fd-4f2f-9ee2-68aa5f24d0c7" providerId="ADAL" clId="{10DB6A8A-D2C8-4956-ACF4-7868E7DC9686}" dt="2024-10-10T16:32:49.199" v="7067" actId="20577"/>
        <pc:sldMkLst>
          <pc:docMk/>
          <pc:sldMk cId="3432764269" sldId="408"/>
        </pc:sldMkLst>
      </pc:sldChg>
      <pc:sldChg chg="new del">
        <pc:chgData name="Michael Lo" userId="caf5cbaf-57fd-4f2f-9ee2-68aa5f24d0c7" providerId="ADAL" clId="{10DB6A8A-D2C8-4956-ACF4-7868E7DC9686}" dt="2024-10-09T20:30:08.077" v="2185" actId="680"/>
        <pc:sldMkLst>
          <pc:docMk/>
          <pc:sldMk cId="234164264" sldId="410"/>
        </pc:sldMkLst>
      </pc:sldChg>
      <pc:sldChg chg="modSp add mod modAnim">
        <pc:chgData name="Michael Lo" userId="caf5cbaf-57fd-4f2f-9ee2-68aa5f24d0c7" providerId="ADAL" clId="{10DB6A8A-D2C8-4956-ACF4-7868E7DC9686}" dt="2024-10-10T16:11:01.649" v="6679" actId="20577"/>
        <pc:sldMkLst>
          <pc:docMk/>
          <pc:sldMk cId="1634320943" sldId="410"/>
        </pc:sldMkLst>
      </pc:sldChg>
      <pc:sldChg chg="new del">
        <pc:chgData name="Michael Lo" userId="caf5cbaf-57fd-4f2f-9ee2-68aa5f24d0c7" providerId="ADAL" clId="{10DB6A8A-D2C8-4956-ACF4-7868E7DC9686}" dt="2024-10-09T20:30:02.279" v="2183" actId="680"/>
        <pc:sldMkLst>
          <pc:docMk/>
          <pc:sldMk cId="4288745930" sldId="410"/>
        </pc:sldMkLst>
      </pc:sldChg>
      <pc:sldChg chg="modSp add mod ord">
        <pc:chgData name="Michael Lo" userId="caf5cbaf-57fd-4f2f-9ee2-68aa5f24d0c7" providerId="ADAL" clId="{10DB6A8A-D2C8-4956-ACF4-7868E7DC9686}" dt="2024-10-10T16:12:12.951" v="6685"/>
        <pc:sldMkLst>
          <pc:docMk/>
          <pc:sldMk cId="820373039" sldId="411"/>
        </pc:sldMkLst>
      </pc:sldChg>
      <pc:sldChg chg="modSp add mod ord modAnim">
        <pc:chgData name="Michael Lo" userId="caf5cbaf-57fd-4f2f-9ee2-68aa5f24d0c7" providerId="ADAL" clId="{10DB6A8A-D2C8-4956-ACF4-7868E7DC9686}" dt="2024-10-10T16:12:06.657" v="6683"/>
        <pc:sldMkLst>
          <pc:docMk/>
          <pc:sldMk cId="1311522508" sldId="412"/>
        </pc:sldMkLst>
      </pc:sldChg>
      <pc:sldChg chg="addSp modSp add mod ord modAnim">
        <pc:chgData name="Michael Lo" userId="caf5cbaf-57fd-4f2f-9ee2-68aa5f24d0c7" providerId="ADAL" clId="{10DB6A8A-D2C8-4956-ACF4-7868E7DC9686}" dt="2024-10-10T16:11:43.850" v="6681"/>
        <pc:sldMkLst>
          <pc:docMk/>
          <pc:sldMk cId="3781971064" sldId="413"/>
        </pc:sldMkLst>
      </pc:sldChg>
      <pc:sldChg chg="modSp modAnim">
        <pc:chgData name="Michael Lo" userId="caf5cbaf-57fd-4f2f-9ee2-68aa5f24d0c7" providerId="ADAL" clId="{10DB6A8A-D2C8-4956-ACF4-7868E7DC9686}" dt="2024-10-10T16:20:03.856" v="6753"/>
        <pc:sldMkLst>
          <pc:docMk/>
          <pc:sldMk cId="671721308" sldId="417"/>
        </pc:sldMkLst>
      </pc:sldChg>
      <pc:sldChg chg="modSp mod">
        <pc:chgData name="Michael Lo" userId="caf5cbaf-57fd-4f2f-9ee2-68aa5f24d0c7" providerId="ADAL" clId="{10DB6A8A-D2C8-4956-ACF4-7868E7DC9686}" dt="2024-10-10T16:18:51.125" v="6722" actId="20577"/>
        <pc:sldMkLst>
          <pc:docMk/>
          <pc:sldMk cId="1677243113" sldId="419"/>
        </pc:sldMkLst>
      </pc:sldChg>
    </pc:docChg>
  </pc:docChgLst>
  <pc:docChgLst>
    <pc:chgData name="Michael Lo" userId="caf5cbaf-57fd-4f2f-9ee2-68aa5f24d0c7" providerId="ADAL" clId="{FBB0E500-9C48-4700-B134-BC932D3853AA}"/>
    <pc:docChg chg="undo custSel addSld delSld modSld sldOrd">
      <pc:chgData name="Michael Lo" userId="caf5cbaf-57fd-4f2f-9ee2-68aa5f24d0c7" providerId="ADAL" clId="{FBB0E500-9C48-4700-B134-BC932D3853AA}" dt="2024-10-03T21:03:40.154" v="5232" actId="20577"/>
      <pc:docMkLst>
        <pc:docMk/>
      </pc:docMkLst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106124787" sldId="296"/>
        </pc:sldMkLst>
      </pc:sldChg>
      <pc:sldChg chg="add del">
        <pc:chgData name="Michael Lo" userId="caf5cbaf-57fd-4f2f-9ee2-68aa5f24d0c7" providerId="ADAL" clId="{FBB0E500-9C48-4700-B134-BC932D3853AA}" dt="2024-09-30T15:59:47.519" v="319" actId="47"/>
        <pc:sldMkLst>
          <pc:docMk/>
          <pc:sldMk cId="593688041" sldId="304"/>
        </pc:sldMkLst>
      </pc:sldChg>
      <pc:sldChg chg="modSp add del mod">
        <pc:chgData name="Michael Lo" userId="caf5cbaf-57fd-4f2f-9ee2-68aa5f24d0c7" providerId="ADAL" clId="{FBB0E500-9C48-4700-B134-BC932D3853AA}" dt="2024-09-30T16:03:19.761" v="556" actId="47"/>
        <pc:sldMkLst>
          <pc:docMk/>
          <pc:sldMk cId="2268740319" sldId="306"/>
        </pc:sldMkLst>
      </pc:sldChg>
      <pc:sldChg chg="add del">
        <pc:chgData name="Michael Lo" userId="caf5cbaf-57fd-4f2f-9ee2-68aa5f24d0c7" providerId="ADAL" clId="{FBB0E500-9C48-4700-B134-BC932D3853AA}" dt="2024-09-30T17:43:12.916" v="3115" actId="47"/>
        <pc:sldMkLst>
          <pc:docMk/>
          <pc:sldMk cId="2533742257" sldId="306"/>
        </pc:sldMkLst>
      </pc:sldChg>
      <pc:sldChg chg="add del">
        <pc:chgData name="Michael Lo" userId="caf5cbaf-57fd-4f2f-9ee2-68aa5f24d0c7" providerId="ADAL" clId="{FBB0E500-9C48-4700-B134-BC932D3853AA}" dt="2024-09-30T17:43:12.916" v="3115" actId="47"/>
        <pc:sldMkLst>
          <pc:docMk/>
          <pc:sldMk cId="600087164" sldId="307"/>
        </pc:sldMkLst>
      </pc:sldChg>
      <pc:sldChg chg="add del">
        <pc:chgData name="Michael Lo" userId="caf5cbaf-57fd-4f2f-9ee2-68aa5f24d0c7" providerId="ADAL" clId="{FBB0E500-9C48-4700-B134-BC932D3853AA}" dt="2024-09-30T16:07:39.324" v="670" actId="47"/>
        <pc:sldMkLst>
          <pc:docMk/>
          <pc:sldMk cId="1037629226" sldId="308"/>
        </pc:sldMkLst>
      </pc:sldChg>
      <pc:sldChg chg="modSp add del mod">
        <pc:chgData name="Michael Lo" userId="caf5cbaf-57fd-4f2f-9ee2-68aa5f24d0c7" providerId="ADAL" clId="{FBB0E500-9C48-4700-B134-BC932D3853AA}" dt="2024-09-30T16:03:20.810" v="557" actId="47"/>
        <pc:sldMkLst>
          <pc:docMk/>
          <pc:sldMk cId="2611196395" sldId="309"/>
        </pc:sldMkLst>
      </pc:sldChg>
      <pc:sldChg chg="modSp add del modAnim">
        <pc:chgData name="Michael Lo" userId="caf5cbaf-57fd-4f2f-9ee2-68aa5f24d0c7" providerId="ADAL" clId="{FBB0E500-9C48-4700-B134-BC932D3853AA}" dt="2024-09-30T16:11:03.863" v="961" actId="47"/>
        <pc:sldMkLst>
          <pc:docMk/>
          <pc:sldMk cId="3157003042" sldId="309"/>
        </pc:sldMkLst>
      </pc:sldChg>
      <pc:sldChg chg="modSp add del mod">
        <pc:chgData name="Michael Lo" userId="caf5cbaf-57fd-4f2f-9ee2-68aa5f24d0c7" providerId="ADAL" clId="{FBB0E500-9C48-4700-B134-BC932D3853AA}" dt="2024-09-30T16:45:41.543" v="1267" actId="47"/>
        <pc:sldMkLst>
          <pc:docMk/>
          <pc:sldMk cId="4191196650" sldId="310"/>
        </pc:sldMkLst>
      </pc:sldChg>
      <pc:sldChg chg="modSp add del mod">
        <pc:chgData name="Michael Lo" userId="caf5cbaf-57fd-4f2f-9ee2-68aa5f24d0c7" providerId="ADAL" clId="{FBB0E500-9C48-4700-B134-BC932D3853AA}" dt="2024-09-30T16:54:29.669" v="1867" actId="47"/>
        <pc:sldMkLst>
          <pc:docMk/>
          <pc:sldMk cId="2817385976" sldId="311"/>
        </pc:sldMkLst>
      </pc:sldChg>
      <pc:sldChg chg="modSp mod">
        <pc:chgData name="Michael Lo" userId="caf5cbaf-57fd-4f2f-9ee2-68aa5f24d0c7" providerId="ADAL" clId="{FBB0E500-9C48-4700-B134-BC932D3853AA}" dt="2024-09-30T15:42:54.297" v="1" actId="20577"/>
        <pc:sldMkLst>
          <pc:docMk/>
          <pc:sldMk cId="641314384" sldId="335"/>
        </pc:sldMkLst>
      </pc:sldChg>
      <pc:sldChg chg="modSp mod">
        <pc:chgData name="Michael Lo" userId="caf5cbaf-57fd-4f2f-9ee2-68aa5f24d0c7" providerId="ADAL" clId="{FBB0E500-9C48-4700-B134-BC932D3853AA}" dt="2024-09-30T18:26:00.352" v="5230" actId="5793"/>
        <pc:sldMkLst>
          <pc:docMk/>
          <pc:sldMk cId="228651437" sldId="350"/>
        </pc:sldMkLst>
      </pc:sldChg>
      <pc:sldChg chg="add del">
        <pc:chgData name="Michael Lo" userId="caf5cbaf-57fd-4f2f-9ee2-68aa5f24d0c7" providerId="ADAL" clId="{FBB0E500-9C48-4700-B134-BC932D3853AA}" dt="2024-09-30T15:51:26.996" v="9" actId="47"/>
        <pc:sldMkLst>
          <pc:docMk/>
          <pc:sldMk cId="2841354498" sldId="382"/>
        </pc:sldMkLst>
      </pc:sldChg>
      <pc:sldChg chg="addSp delSp modSp mod">
        <pc:chgData name="Michael Lo" userId="caf5cbaf-57fd-4f2f-9ee2-68aa5f24d0c7" providerId="ADAL" clId="{FBB0E500-9C48-4700-B134-BC932D3853AA}" dt="2024-09-30T17:52:33.635" v="3932" actId="21"/>
        <pc:sldMkLst>
          <pc:docMk/>
          <pc:sldMk cId="187951108" sldId="383"/>
        </pc:sldMkLst>
      </pc:sldChg>
      <pc:sldChg chg="addSp modSp add del mod">
        <pc:chgData name="Michael Lo" userId="caf5cbaf-57fd-4f2f-9ee2-68aa5f24d0c7" providerId="ADAL" clId="{FBB0E500-9C48-4700-B134-BC932D3853AA}" dt="2024-10-03T21:03:40.154" v="5232" actId="20577"/>
        <pc:sldMkLst>
          <pc:docMk/>
          <pc:sldMk cId="3230430266" sldId="384"/>
        </pc:sldMkLst>
      </pc:sldChg>
      <pc:sldChg chg="del">
        <pc:chgData name="Michael Lo" userId="caf5cbaf-57fd-4f2f-9ee2-68aa5f24d0c7" providerId="ADAL" clId="{FBB0E500-9C48-4700-B134-BC932D3853AA}" dt="2024-09-30T16:05:02.566" v="604" actId="47"/>
        <pc:sldMkLst>
          <pc:docMk/>
          <pc:sldMk cId="3943132091" sldId="38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473634822" sldId="386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068510410" sldId="387"/>
        </pc:sldMkLst>
      </pc:sldChg>
      <pc:sldChg chg="del">
        <pc:chgData name="Michael Lo" userId="caf5cbaf-57fd-4f2f-9ee2-68aa5f24d0c7" providerId="ADAL" clId="{FBB0E500-9C48-4700-B134-BC932D3853AA}" dt="2024-09-30T16:54:44.047" v="1870" actId="47"/>
        <pc:sldMkLst>
          <pc:docMk/>
          <pc:sldMk cId="1356319245" sldId="389"/>
        </pc:sldMkLst>
      </pc:sldChg>
      <pc:sldChg chg="addSp modSp mod">
        <pc:chgData name="Michael Lo" userId="caf5cbaf-57fd-4f2f-9ee2-68aa5f24d0c7" providerId="ADAL" clId="{FBB0E500-9C48-4700-B134-BC932D3853AA}" dt="2024-09-30T18:18:12.427" v="5178" actId="20577"/>
        <pc:sldMkLst>
          <pc:docMk/>
          <pc:sldMk cId="935711978" sldId="390"/>
        </pc:sldMkLst>
      </pc:sldChg>
      <pc:sldChg chg="modSp del mod">
        <pc:chgData name="Michael Lo" userId="caf5cbaf-57fd-4f2f-9ee2-68aa5f24d0c7" providerId="ADAL" clId="{FBB0E500-9C48-4700-B134-BC932D3853AA}" dt="2024-09-30T18:18:29.703" v="5179" actId="47"/>
        <pc:sldMkLst>
          <pc:docMk/>
          <pc:sldMk cId="629048285" sldId="391"/>
        </pc:sldMkLst>
      </pc:sldChg>
      <pc:sldChg chg="modSp add mod modNotesTx">
        <pc:chgData name="Michael Lo" userId="caf5cbaf-57fd-4f2f-9ee2-68aa5f24d0c7" providerId="ADAL" clId="{FBB0E500-9C48-4700-B134-BC932D3853AA}" dt="2024-09-30T18:05:49.379" v="4801" actId="20577"/>
        <pc:sldMkLst>
          <pc:docMk/>
          <pc:sldMk cId="1478091445" sldId="392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4235182068" sldId="392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932633644" sldId="393"/>
        </pc:sldMkLst>
      </pc:sldChg>
      <pc:sldChg chg="addSp delSp modSp add mod ord">
        <pc:chgData name="Michael Lo" userId="caf5cbaf-57fd-4f2f-9ee2-68aa5f24d0c7" providerId="ADAL" clId="{FBB0E500-9C48-4700-B134-BC932D3853AA}" dt="2024-09-30T16:52:18.546" v="1789" actId="21"/>
        <pc:sldMkLst>
          <pc:docMk/>
          <pc:sldMk cId="4034584239" sldId="393"/>
        </pc:sldMkLst>
      </pc:sldChg>
      <pc:sldChg chg="modSp add mod modNotesTx">
        <pc:chgData name="Michael Lo" userId="caf5cbaf-57fd-4f2f-9ee2-68aa5f24d0c7" providerId="ADAL" clId="{FBB0E500-9C48-4700-B134-BC932D3853AA}" dt="2024-09-30T18:07:12.604" v="4959" actId="20577"/>
        <pc:sldMkLst>
          <pc:docMk/>
          <pc:sldMk cId="665503264" sldId="394"/>
        </pc:sldMkLst>
      </pc:sldChg>
      <pc:sldChg chg="delSp modSp add mod">
        <pc:chgData name="Michael Lo" userId="caf5cbaf-57fd-4f2f-9ee2-68aa5f24d0c7" providerId="ADAL" clId="{FBB0E500-9C48-4700-B134-BC932D3853AA}" dt="2024-09-30T16:45:33.394" v="1266" actId="20577"/>
        <pc:sldMkLst>
          <pc:docMk/>
          <pc:sldMk cId="934084132" sldId="39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450434490" sldId="395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282387592" sldId="396"/>
        </pc:sldMkLst>
      </pc:sldChg>
      <pc:sldChg chg="addSp modSp add mod modNotesTx">
        <pc:chgData name="Michael Lo" userId="caf5cbaf-57fd-4f2f-9ee2-68aa5f24d0c7" providerId="ADAL" clId="{FBB0E500-9C48-4700-B134-BC932D3853AA}" dt="2024-09-30T16:54:12.150" v="1866" actId="20577"/>
        <pc:sldMkLst>
          <pc:docMk/>
          <pc:sldMk cId="2769774089" sldId="396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1021351131" sldId="397"/>
        </pc:sldMkLst>
      </pc:sldChg>
      <pc:sldChg chg="addSp delSp modSp add mod ord">
        <pc:chgData name="Michael Lo" userId="caf5cbaf-57fd-4f2f-9ee2-68aa5f24d0c7" providerId="ADAL" clId="{FBB0E500-9C48-4700-B134-BC932D3853AA}" dt="2024-09-30T17:29:33.040" v="2787" actId="20577"/>
        <pc:sldMkLst>
          <pc:docMk/>
          <pc:sldMk cId="1980852669" sldId="397"/>
        </pc:sldMkLst>
      </pc:sldChg>
      <pc:sldChg chg="modSp add mod">
        <pc:chgData name="Michael Lo" userId="caf5cbaf-57fd-4f2f-9ee2-68aa5f24d0c7" providerId="ADAL" clId="{FBB0E500-9C48-4700-B134-BC932D3853AA}" dt="2024-09-30T17:43:06.936" v="3114" actId="20577"/>
        <pc:sldMkLst>
          <pc:docMk/>
          <pc:sldMk cId="1971981213" sldId="398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552960412" sldId="398"/>
        </pc:sldMkLst>
      </pc:sldChg>
      <pc:sldChg chg="delSp modSp add mod ord">
        <pc:chgData name="Michael Lo" userId="caf5cbaf-57fd-4f2f-9ee2-68aa5f24d0c7" providerId="ADAL" clId="{FBB0E500-9C48-4700-B134-BC932D3853AA}" dt="2024-09-30T17:48:00.296" v="3903" actId="115"/>
        <pc:sldMkLst>
          <pc:docMk/>
          <pc:sldMk cId="300377867" sldId="399"/>
        </pc:sldMkLst>
      </pc:sldChg>
      <pc:sldChg chg="del">
        <pc:chgData name="Michael Lo" userId="caf5cbaf-57fd-4f2f-9ee2-68aa5f24d0c7" providerId="ADAL" clId="{FBB0E500-9C48-4700-B134-BC932D3853AA}" dt="2024-09-30T15:43:09.215" v="2" actId="47"/>
        <pc:sldMkLst>
          <pc:docMk/>
          <pc:sldMk cId="2111589629" sldId="399"/>
        </pc:sldMkLst>
      </pc:sldChg>
      <pc:sldChg chg="addSp delSp modSp add mod">
        <pc:chgData name="Michael Lo" userId="caf5cbaf-57fd-4f2f-9ee2-68aa5f24d0c7" providerId="ADAL" clId="{FBB0E500-9C48-4700-B134-BC932D3853AA}" dt="2024-09-30T18:02:32.586" v="4480" actId="207"/>
        <pc:sldMkLst>
          <pc:docMk/>
          <pc:sldMk cId="2801999941" sldId="400"/>
        </pc:sldMkLst>
      </pc:sldChg>
    </pc:docChg>
  </pc:docChgLst>
  <pc:docChgLst>
    <pc:chgData name="Michael Lo" userId="caf5cbaf-57fd-4f2f-9ee2-68aa5f24d0c7" providerId="ADAL" clId="{66007EDC-19E3-44FD-8795-8D2CF79AD01C}"/>
    <pc:docChg chg="undo custSel modSld">
      <pc:chgData name="Michael Lo" userId="caf5cbaf-57fd-4f2f-9ee2-68aa5f24d0c7" providerId="ADAL" clId="{66007EDC-19E3-44FD-8795-8D2CF79AD01C}" dt="2021-09-07T23:04:17.845" v="2055" actId="20577"/>
      <pc:docMkLst>
        <pc:docMk/>
      </pc:docMkLst>
      <pc:sldChg chg="modSp mod">
        <pc:chgData name="Michael Lo" userId="caf5cbaf-57fd-4f2f-9ee2-68aa5f24d0c7" providerId="ADAL" clId="{66007EDC-19E3-44FD-8795-8D2CF79AD01C}" dt="2021-09-07T18:57:50.212" v="77" actId="20577"/>
        <pc:sldMkLst>
          <pc:docMk/>
          <pc:sldMk cId="2549523196" sldId="256"/>
        </pc:sldMkLst>
      </pc:sldChg>
      <pc:sldChg chg="modSp mod">
        <pc:chgData name="Michael Lo" userId="caf5cbaf-57fd-4f2f-9ee2-68aa5f24d0c7" providerId="ADAL" clId="{66007EDC-19E3-44FD-8795-8D2CF79AD01C}" dt="2021-09-07T19:00:40.820" v="417" actId="20577"/>
        <pc:sldMkLst>
          <pc:docMk/>
          <pc:sldMk cId="3677065837" sldId="261"/>
        </pc:sldMkLst>
      </pc:sldChg>
      <pc:sldChg chg="modSp mod">
        <pc:chgData name="Michael Lo" userId="caf5cbaf-57fd-4f2f-9ee2-68aa5f24d0c7" providerId="ADAL" clId="{66007EDC-19E3-44FD-8795-8D2CF79AD01C}" dt="2021-09-07T19:06:52.518" v="499" actId="6549"/>
        <pc:sldMkLst>
          <pc:docMk/>
          <pc:sldMk cId="1601645391" sldId="262"/>
        </pc:sldMkLst>
      </pc:sldChg>
      <pc:sldChg chg="modSp mod">
        <pc:chgData name="Michael Lo" userId="caf5cbaf-57fd-4f2f-9ee2-68aa5f24d0c7" providerId="ADAL" clId="{66007EDC-19E3-44FD-8795-8D2CF79AD01C}" dt="2021-09-07T19:23:47.271" v="1307" actId="113"/>
        <pc:sldMkLst>
          <pc:docMk/>
          <pc:sldMk cId="3941491871" sldId="264"/>
        </pc:sldMkLst>
      </pc:sldChg>
      <pc:sldChg chg="modSp mod">
        <pc:chgData name="Michael Lo" userId="caf5cbaf-57fd-4f2f-9ee2-68aa5f24d0c7" providerId="ADAL" clId="{66007EDC-19E3-44FD-8795-8D2CF79AD01C}" dt="2021-09-07T22:40:31.989" v="1428" actId="6549"/>
        <pc:sldMkLst>
          <pc:docMk/>
          <pc:sldMk cId="1730430338" sldId="265"/>
        </pc:sldMkLst>
      </pc:sldChg>
      <pc:sldChg chg="modSp mod">
        <pc:chgData name="Michael Lo" userId="caf5cbaf-57fd-4f2f-9ee2-68aa5f24d0c7" providerId="ADAL" clId="{66007EDC-19E3-44FD-8795-8D2CF79AD01C}" dt="2021-09-07T23:04:17.845" v="2055" actId="20577"/>
        <pc:sldMkLst>
          <pc:docMk/>
          <pc:sldMk cId="1793970105" sldId="266"/>
        </pc:sldMkLst>
      </pc:sldChg>
    </pc:docChg>
  </pc:docChgLst>
  <pc:docChgLst>
    <pc:chgData name="Michael Lo" userId="caf5cbaf-57fd-4f2f-9ee2-68aa5f24d0c7" providerId="ADAL" clId="{995E886C-4CB5-4DAE-9FBA-10F1F97A8FF9}"/>
    <pc:docChg chg="undo redo custSel addSld delSld modSld">
      <pc:chgData name="Michael Lo" userId="caf5cbaf-57fd-4f2f-9ee2-68aa5f24d0c7" providerId="ADAL" clId="{995E886C-4CB5-4DAE-9FBA-10F1F97A8FF9}" dt="2024-09-23T12:54:39.144" v="1971" actId="20577"/>
      <pc:docMkLst>
        <pc:docMk/>
      </pc:docMkLst>
      <pc:sldChg chg="addSp delSp modSp add del mod delAnim modAnim">
        <pc:chgData name="Michael Lo" userId="caf5cbaf-57fd-4f2f-9ee2-68aa5f24d0c7" providerId="ADAL" clId="{995E886C-4CB5-4DAE-9FBA-10F1F97A8FF9}" dt="2024-09-23T12:26:57.273" v="892" actId="47"/>
        <pc:sldMkLst>
          <pc:docMk/>
          <pc:sldMk cId="2094144979" sldId="305"/>
        </pc:sldMkLst>
      </pc:sldChg>
      <pc:sldChg chg="modSp add del mod">
        <pc:chgData name="Michael Lo" userId="caf5cbaf-57fd-4f2f-9ee2-68aa5f24d0c7" providerId="ADAL" clId="{995E886C-4CB5-4DAE-9FBA-10F1F97A8FF9}" dt="2024-09-23T12:37:43.078" v="1019" actId="47"/>
        <pc:sldMkLst>
          <pc:docMk/>
          <pc:sldMk cId="2789958000" sldId="317"/>
        </pc:sldMkLst>
      </pc:sldChg>
      <pc:sldChg chg="add del">
        <pc:chgData name="Michael Lo" userId="caf5cbaf-57fd-4f2f-9ee2-68aa5f24d0c7" providerId="ADAL" clId="{995E886C-4CB5-4DAE-9FBA-10F1F97A8FF9}" dt="2024-09-22T23:00:41.711" v="145" actId="47"/>
        <pc:sldMkLst>
          <pc:docMk/>
          <pc:sldMk cId="1397793128" sldId="318"/>
        </pc:sldMkLst>
      </pc:sldChg>
      <pc:sldChg chg="add del">
        <pc:chgData name="Michael Lo" userId="caf5cbaf-57fd-4f2f-9ee2-68aa5f24d0c7" providerId="ADAL" clId="{995E886C-4CB5-4DAE-9FBA-10F1F97A8FF9}" dt="2024-09-22T23:10:08.894" v="262" actId="47"/>
        <pc:sldMkLst>
          <pc:docMk/>
          <pc:sldMk cId="2242822797" sldId="319"/>
        </pc:sldMkLst>
      </pc:sldChg>
      <pc:sldChg chg="add del">
        <pc:chgData name="Michael Lo" userId="caf5cbaf-57fd-4f2f-9ee2-68aa5f24d0c7" providerId="ADAL" clId="{995E886C-4CB5-4DAE-9FBA-10F1F97A8FF9}" dt="2024-09-22T23:10:02.424" v="261" actId="47"/>
        <pc:sldMkLst>
          <pc:docMk/>
          <pc:sldMk cId="2244080160" sldId="320"/>
        </pc:sldMkLst>
      </pc:sldChg>
      <pc:sldChg chg="modSp mod">
        <pc:chgData name="Michael Lo" userId="caf5cbaf-57fd-4f2f-9ee2-68aa5f24d0c7" providerId="ADAL" clId="{995E886C-4CB5-4DAE-9FBA-10F1F97A8FF9}" dt="2024-09-23T12:54:39.144" v="1971" actId="20577"/>
        <pc:sldMkLst>
          <pc:docMk/>
          <pc:sldMk cId="641314384" sldId="335"/>
        </pc:sldMkLst>
      </pc:sldChg>
      <pc:sldChg chg="addSp modSp mod modAnim">
        <pc:chgData name="Michael Lo" userId="caf5cbaf-57fd-4f2f-9ee2-68aa5f24d0c7" providerId="ADAL" clId="{995E886C-4CB5-4DAE-9FBA-10F1F97A8FF9}" dt="2024-09-23T12:37:29.140" v="1018"/>
        <pc:sldMkLst>
          <pc:docMk/>
          <pc:sldMk cId="4043810170" sldId="338"/>
        </pc:sldMkLst>
      </pc:sldChg>
      <pc:sldChg chg="modSp mod">
        <pc:chgData name="Michael Lo" userId="caf5cbaf-57fd-4f2f-9ee2-68aa5f24d0c7" providerId="ADAL" clId="{995E886C-4CB5-4DAE-9FBA-10F1F97A8FF9}" dt="2024-09-23T12:53:16.674" v="1969" actId="400"/>
        <pc:sldMkLst>
          <pc:docMk/>
          <pc:sldMk cId="228651437" sldId="350"/>
        </pc:sldMkLst>
      </pc:sldChg>
      <pc:sldChg chg="del">
        <pc:chgData name="Michael Lo" userId="caf5cbaf-57fd-4f2f-9ee2-68aa5f24d0c7" providerId="ADAL" clId="{995E886C-4CB5-4DAE-9FBA-10F1F97A8FF9}" dt="2024-09-23T12:37:45.809" v="1020" actId="47"/>
        <pc:sldMkLst>
          <pc:docMk/>
          <pc:sldMk cId="315654566" sldId="376"/>
        </pc:sldMkLst>
      </pc:sldChg>
      <pc:sldChg chg="modSp add mod modAnim">
        <pc:chgData name="Michael Lo" userId="caf5cbaf-57fd-4f2f-9ee2-68aa5f24d0c7" providerId="ADAL" clId="{995E886C-4CB5-4DAE-9FBA-10F1F97A8FF9}" dt="2024-09-23T02:23:20.009" v="397"/>
        <pc:sldMkLst>
          <pc:docMk/>
          <pc:sldMk cId="4186747007" sldId="377"/>
        </pc:sldMkLst>
      </pc:sldChg>
      <pc:sldChg chg="addSp modSp add mod modAnim">
        <pc:chgData name="Michael Lo" userId="caf5cbaf-57fd-4f2f-9ee2-68aa5f24d0c7" providerId="ADAL" clId="{995E886C-4CB5-4DAE-9FBA-10F1F97A8FF9}" dt="2024-09-23T12:36:01.876" v="1009"/>
        <pc:sldMkLst>
          <pc:docMk/>
          <pc:sldMk cId="1083582291" sldId="378"/>
        </pc:sldMkLst>
      </pc:sldChg>
      <pc:sldChg chg="addSp delSp modSp add mod delAnim modAnim modNotesTx">
        <pc:chgData name="Michael Lo" userId="caf5cbaf-57fd-4f2f-9ee2-68aa5f24d0c7" providerId="ADAL" clId="{995E886C-4CB5-4DAE-9FBA-10F1F97A8FF9}" dt="2024-09-23T12:36:29.254" v="1013"/>
        <pc:sldMkLst>
          <pc:docMk/>
          <pc:sldMk cId="690994062" sldId="379"/>
        </pc:sldMkLst>
      </pc:sldChg>
      <pc:sldChg chg="addSp delSp modSp add mod delAnim">
        <pc:chgData name="Michael Lo" userId="caf5cbaf-57fd-4f2f-9ee2-68aa5f24d0c7" providerId="ADAL" clId="{995E886C-4CB5-4DAE-9FBA-10F1F97A8FF9}" dt="2024-09-23T12:13:07.773" v="847" actId="1076"/>
        <pc:sldMkLst>
          <pc:docMk/>
          <pc:sldMk cId="36016217" sldId="380"/>
        </pc:sldMkLst>
      </pc:sldChg>
      <pc:sldChg chg="addSp modSp add mod modAnim">
        <pc:chgData name="Michael Lo" userId="caf5cbaf-57fd-4f2f-9ee2-68aa5f24d0c7" providerId="ADAL" clId="{995E886C-4CB5-4DAE-9FBA-10F1F97A8FF9}" dt="2024-09-23T12:52:59.786" v="1968" actId="20577"/>
        <pc:sldMkLst>
          <pc:docMk/>
          <pc:sldMk cId="157528417" sldId="381"/>
        </pc:sldMkLst>
      </pc:sldChg>
    </pc:docChg>
  </pc:docChgLst>
  <pc:docChgLst>
    <pc:chgData name="Michael Lo" userId="caf5cbaf-57fd-4f2f-9ee2-68aa5f24d0c7" providerId="ADAL" clId="{A79E7863-952E-4848-94B7-BCEA8CA07FE0}"/>
    <pc:docChg chg="delSld modSld">
      <pc:chgData name="Michael Lo" userId="caf5cbaf-57fd-4f2f-9ee2-68aa5f24d0c7" providerId="ADAL" clId="{A79E7863-952E-4848-94B7-BCEA8CA07FE0}" dt="2021-09-02T03:38:26.062" v="10" actId="47"/>
      <pc:docMkLst>
        <pc:docMk/>
      </pc:docMkLst>
      <pc:sldChg chg="modSp mod">
        <pc:chgData name="Michael Lo" userId="caf5cbaf-57fd-4f2f-9ee2-68aa5f24d0c7" providerId="ADAL" clId="{A79E7863-952E-4848-94B7-BCEA8CA07FE0}" dt="2021-09-02T03:37:59.937" v="9" actId="20577"/>
        <pc:sldMkLst>
          <pc:docMk/>
          <pc:sldMk cId="3474000516" sldId="260"/>
        </pc:sldMkLst>
      </pc:sldChg>
      <pc:sldChg chg="del">
        <pc:chgData name="Michael Lo" userId="caf5cbaf-57fd-4f2f-9ee2-68aa5f24d0c7" providerId="ADAL" clId="{A79E7863-952E-4848-94B7-BCEA8CA07FE0}" dt="2021-09-02T03:38:26.062" v="10" actId="47"/>
        <pc:sldMkLst>
          <pc:docMk/>
          <pc:sldMk cId="312178443" sldId="268"/>
        </pc:sldMkLst>
      </pc:sldChg>
    </pc:docChg>
  </pc:docChgLst>
  <pc:docChgLst>
    <pc:chgData name="Michael Lo" userId="caf5cbaf-57fd-4f2f-9ee2-68aa5f24d0c7" providerId="ADAL" clId="{E88FDAC7-9FD3-4B06-9672-954DA0FC2F0B}"/>
    <pc:docChg chg="undo custSel addSld delSld modSld">
      <pc:chgData name="Michael Lo" userId="caf5cbaf-57fd-4f2f-9ee2-68aa5f24d0c7" providerId="ADAL" clId="{E88FDAC7-9FD3-4B06-9672-954DA0FC2F0B}" dt="2021-08-31T20:34:51.308" v="4929" actId="20577"/>
      <pc:docMkLst>
        <pc:docMk/>
      </pc:docMkLst>
      <pc:sldChg chg="modSp mod">
        <pc:chgData name="Michael Lo" userId="caf5cbaf-57fd-4f2f-9ee2-68aa5f24d0c7" providerId="ADAL" clId="{E88FDAC7-9FD3-4B06-9672-954DA0FC2F0B}" dt="2021-08-31T20:03:52.092" v="3988" actId="20577"/>
        <pc:sldMkLst>
          <pc:docMk/>
          <pc:sldMk cId="2549523196" sldId="256"/>
        </pc:sldMkLst>
      </pc:sldChg>
      <pc:sldChg chg="modSp mod modAnim">
        <pc:chgData name="Michael Lo" userId="caf5cbaf-57fd-4f2f-9ee2-68aa5f24d0c7" providerId="ADAL" clId="{E88FDAC7-9FD3-4B06-9672-954DA0FC2F0B}" dt="2021-08-31T19:54:28.836" v="3242"/>
        <pc:sldMkLst>
          <pc:docMk/>
          <pc:sldMk cId="2641650620" sldId="258"/>
        </pc:sldMkLst>
      </pc:sldChg>
      <pc:sldChg chg="add del">
        <pc:chgData name="Michael Lo" userId="caf5cbaf-57fd-4f2f-9ee2-68aa5f24d0c7" providerId="ADAL" clId="{E88FDAC7-9FD3-4B06-9672-954DA0FC2F0B}" dt="2021-08-31T18:49:33.266" v="91"/>
        <pc:sldMkLst>
          <pc:docMk/>
          <pc:sldMk cId="1008751493" sldId="259"/>
        </pc:sldMkLst>
      </pc:sldChg>
      <pc:sldChg chg="modSp add mod modAnim">
        <pc:chgData name="Michael Lo" userId="caf5cbaf-57fd-4f2f-9ee2-68aa5f24d0c7" providerId="ADAL" clId="{E88FDAC7-9FD3-4B06-9672-954DA0FC2F0B}" dt="2021-08-31T19:54:36.615" v="3244" actId="13926"/>
        <pc:sldMkLst>
          <pc:docMk/>
          <pc:sldMk cId="1802880924" sldId="259"/>
        </pc:sldMkLst>
      </pc:sldChg>
      <pc:sldChg chg="modSp add mod modAnim">
        <pc:chgData name="Michael Lo" userId="caf5cbaf-57fd-4f2f-9ee2-68aa5f24d0c7" providerId="ADAL" clId="{E88FDAC7-9FD3-4B06-9672-954DA0FC2F0B}" dt="2021-08-31T19:52:01.525" v="3214"/>
        <pc:sldMkLst>
          <pc:docMk/>
          <pc:sldMk cId="3474000516" sldId="260"/>
        </pc:sldMkLst>
      </pc:sldChg>
      <pc:sldChg chg="modSp add mod modAnim">
        <pc:chgData name="Michael Lo" userId="caf5cbaf-57fd-4f2f-9ee2-68aa5f24d0c7" providerId="ADAL" clId="{E88FDAC7-9FD3-4B06-9672-954DA0FC2F0B}" dt="2021-08-31T19:52:06.273" v="3215"/>
        <pc:sldMkLst>
          <pc:docMk/>
          <pc:sldMk cId="3677065837" sldId="261"/>
        </pc:sldMkLst>
      </pc:sldChg>
      <pc:sldChg chg="modSp add mod modAnim">
        <pc:chgData name="Michael Lo" userId="caf5cbaf-57fd-4f2f-9ee2-68aa5f24d0c7" providerId="ADAL" clId="{E88FDAC7-9FD3-4B06-9672-954DA0FC2F0B}" dt="2021-08-31T19:53:30.780" v="3240" actId="20577"/>
        <pc:sldMkLst>
          <pc:docMk/>
          <pc:sldMk cId="1601645391" sldId="262"/>
        </pc:sldMkLst>
      </pc:sldChg>
      <pc:sldChg chg="modSp add del mod modAnim">
        <pc:chgData name="Michael Lo" userId="caf5cbaf-57fd-4f2f-9ee2-68aa5f24d0c7" providerId="ADAL" clId="{E88FDAC7-9FD3-4B06-9672-954DA0FC2F0B}" dt="2021-08-31T19:19:56.268" v="2348" actId="47"/>
        <pc:sldMkLst>
          <pc:docMk/>
          <pc:sldMk cId="3032652934" sldId="263"/>
        </pc:sldMkLst>
      </pc:sldChg>
      <pc:sldChg chg="del">
        <pc:chgData name="Michael Lo" userId="caf5cbaf-57fd-4f2f-9ee2-68aa5f24d0c7" providerId="ADAL" clId="{E88FDAC7-9FD3-4B06-9672-954DA0FC2F0B}" dt="2021-08-31T18:42:02.510" v="1" actId="47"/>
        <pc:sldMkLst>
          <pc:docMk/>
          <pc:sldMk cId="312178443" sldId="264"/>
        </pc:sldMkLst>
      </pc:sldChg>
      <pc:sldChg chg="modSp add mod">
        <pc:chgData name="Michael Lo" userId="caf5cbaf-57fd-4f2f-9ee2-68aa5f24d0c7" providerId="ADAL" clId="{E88FDAC7-9FD3-4B06-9672-954DA0FC2F0B}" dt="2021-08-31T19:19:34.454" v="2346" actId="20577"/>
        <pc:sldMkLst>
          <pc:docMk/>
          <pc:sldMk cId="3941491871" sldId="264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260593609" sldId="265"/>
        </pc:sldMkLst>
      </pc:sldChg>
      <pc:sldChg chg="modSp add mod">
        <pc:chgData name="Michael Lo" userId="caf5cbaf-57fd-4f2f-9ee2-68aa5f24d0c7" providerId="ADAL" clId="{E88FDAC7-9FD3-4B06-9672-954DA0FC2F0B}" dt="2021-08-31T19:49:13.262" v="3145" actId="20577"/>
        <pc:sldMkLst>
          <pc:docMk/>
          <pc:sldMk cId="1730430338" sldId="265"/>
        </pc:sldMkLst>
      </pc:sldChg>
      <pc:sldChg chg="addSp modSp add mod">
        <pc:chgData name="Michael Lo" userId="caf5cbaf-57fd-4f2f-9ee2-68aa5f24d0c7" providerId="ADAL" clId="{E88FDAC7-9FD3-4B06-9672-954DA0FC2F0B}" dt="2021-08-31T20:19:33.074" v="4101" actId="20577"/>
        <pc:sldMkLst>
          <pc:docMk/>
          <pc:sldMk cId="1793970105" sldId="266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2346418038" sldId="266"/>
        </pc:sldMkLst>
      </pc:sldChg>
      <pc:sldChg chg="modSp add mod">
        <pc:chgData name="Michael Lo" userId="caf5cbaf-57fd-4f2f-9ee2-68aa5f24d0c7" providerId="ADAL" clId="{E88FDAC7-9FD3-4B06-9672-954DA0FC2F0B}" dt="2021-08-31T20:17:44.813" v="4089" actId="6549"/>
        <pc:sldMkLst>
          <pc:docMk/>
          <pc:sldMk cId="138028328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42064576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163799028" sldId="268"/>
        </pc:sldMkLst>
      </pc:sldChg>
      <pc:sldChg chg="modSp add mod">
        <pc:chgData name="Michael Lo" userId="caf5cbaf-57fd-4f2f-9ee2-68aa5f24d0c7" providerId="ADAL" clId="{E88FDAC7-9FD3-4B06-9672-954DA0FC2F0B}" dt="2021-08-31T20:34:51.308" v="4929" actId="20577"/>
        <pc:sldMkLst>
          <pc:docMk/>
          <pc:sldMk cId="1538725063" sldId="268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435034329" sldId="269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747420846" sldId="270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4257363202" sldId="273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806861939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9785-9CA4-4F47-AD0E-64E0C0B87564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536FD-5CAD-46CE-B5DF-98A66DFB6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1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Eg1: B is the correct interpretation</a:t>
            </a:r>
          </a:p>
          <a:p>
            <a:r>
              <a:rPr lang="en-US" dirty="0"/>
              <a:t>Eg2: When Shaq is attempting infinite number of free throws, he is expected to make about 50% of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7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50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P(A and B) = 2/20</a:t>
            </a:r>
          </a:p>
          <a:p>
            <a:r>
              <a:rPr lang="en-US" dirty="0"/>
              <a:t>P(A or B) = (2 + 3 + 10)/20 = 15/20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54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27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</a:t>
            </a:r>
            <a:r>
              <a:rPr lang="en-US" dirty="0" err="1"/>
              <a:t>Bc|A</a:t>
            </a:r>
            <a:r>
              <a:rPr lang="en-US" dirty="0"/>
              <a:t>) = 1 – P(B|A) = 1 – 0.75 = 0.25</a:t>
            </a:r>
          </a:p>
          <a:p>
            <a:r>
              <a:rPr lang="en-US" dirty="0"/>
              <a:t>When many students are taking this test, it’s expected 25% of the students who studied for the test will not pass.</a:t>
            </a:r>
          </a:p>
          <a:p>
            <a:endParaRPr lang="en-US" dirty="0"/>
          </a:p>
          <a:p>
            <a:r>
              <a:rPr lang="en-US" dirty="0"/>
              <a:t>P(</a:t>
            </a:r>
            <a:r>
              <a:rPr lang="en-US" dirty="0" err="1"/>
              <a:t>Bc|Ac</a:t>
            </a:r>
            <a:r>
              <a:rPr lang="en-US" dirty="0"/>
              <a:t>) = 1 – P(</a:t>
            </a:r>
            <a:r>
              <a:rPr lang="en-US" dirty="0" err="1"/>
              <a:t>B|Ac</a:t>
            </a:r>
            <a:r>
              <a:rPr lang="en-US" dirty="0"/>
              <a:t>) = 1 – 0.2 = 0.8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many students are taking this test, it’s expected 80% of the students who did not study for the test will not pass.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67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Note: The product of two probabilities is ALWAYS smaller than either one of </a:t>
            </a:r>
            <a:r>
              <a:rPr lang="en-CA"/>
              <a:t>the two probabilities</a:t>
            </a:r>
            <a:r>
              <a:rPr lang="en-CA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76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92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Eg1: </a:t>
            </a:r>
          </a:p>
          <a:p>
            <a:r>
              <a:rPr lang="en-US" dirty="0"/>
              <a:t>P(A and B) = 0.6</a:t>
            </a:r>
          </a:p>
          <a:p>
            <a:r>
              <a:rPr lang="en-US" dirty="0"/>
              <a:t>P(A and </a:t>
            </a:r>
            <a:r>
              <a:rPr lang="en-US" dirty="0" err="1"/>
              <a:t>Bc</a:t>
            </a:r>
            <a:r>
              <a:rPr lang="en-US" dirty="0"/>
              <a:t>) = 0.20</a:t>
            </a:r>
          </a:p>
          <a:p>
            <a:r>
              <a:rPr lang="en-US" dirty="0"/>
              <a:t>P(Ac and B) = 0.04</a:t>
            </a:r>
          </a:p>
          <a:p>
            <a:r>
              <a:rPr lang="en-US" dirty="0"/>
              <a:t>P(Ac and </a:t>
            </a:r>
            <a:r>
              <a:rPr lang="en-US" dirty="0" err="1"/>
              <a:t>Bc</a:t>
            </a:r>
            <a:r>
              <a:rPr lang="en-US" dirty="0"/>
              <a:t>) = 0.16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60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denominator of the formula above is called the Law of Total Probability</a:t>
            </a:r>
          </a:p>
          <a:p>
            <a:r>
              <a:rPr lang="en-US" dirty="0"/>
              <a:t>P(B) = P(A and B) + P(Ac and B) = P(A)*(B|A) + P(Ac)*P(</a:t>
            </a:r>
            <a:r>
              <a:rPr lang="en-US" dirty="0" err="1"/>
              <a:t>B|Ac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P(A|B) = 0.80*0.75/0.64 = 0.9375</a:t>
            </a:r>
          </a:p>
          <a:p>
            <a:r>
              <a:rPr lang="en-US" dirty="0"/>
              <a:t>Among all students who passed the test, about 94% of them had studied.</a:t>
            </a:r>
          </a:p>
          <a:p>
            <a:endParaRPr lang="en-US" dirty="0"/>
          </a:p>
          <a:p>
            <a:r>
              <a:rPr lang="en-US" dirty="0"/>
              <a:t>P(</a:t>
            </a:r>
            <a:r>
              <a:rPr lang="en-US" dirty="0" err="1"/>
              <a:t>A|Bc</a:t>
            </a:r>
            <a:r>
              <a:rPr lang="en-US" dirty="0"/>
              <a:t>) = 0.80*0.25/0.36 = 0.5556</a:t>
            </a:r>
          </a:p>
          <a:p>
            <a:r>
              <a:rPr lang="en-US" dirty="0"/>
              <a:t>Among all students who didn’t pass the test, about 56% of them did study.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13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74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learning factor is bigger than 1, you learn better because posterior &gt; prior.</a:t>
            </a:r>
          </a:p>
          <a:p>
            <a:r>
              <a:rPr lang="en-US" dirty="0"/>
              <a:t>If the learning factor is less than 1, you don’t learn as well because posterior &lt; prior.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86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9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5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4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Note: Please don’t get bogged down by the calculation here. </a:t>
            </a:r>
          </a:p>
          <a:p>
            <a:r>
              <a:rPr lang="en-CA" dirty="0"/>
              <a:t>The purpose of these examples are to let you see that the number of possibilities (or outcomes) gets big rather quickly.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22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Note: Please don’t get bogged down by the calculation here. </a:t>
            </a:r>
          </a:p>
          <a:p>
            <a:r>
              <a:rPr lang="en-CA" dirty="0"/>
              <a:t>The purpose of these examples are to let you see that the number of possibilities (or outcomes) gets big rather quickly.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01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06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21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22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383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27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292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1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146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94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93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306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292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54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363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599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9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66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99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71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22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751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8397A94-697A-4681-9B79-8FF585031C19}" type="datetimeFigureOut">
              <a:rPr lang="en-CA" smtClean="0"/>
              <a:t>2025-05-19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20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97944"/>
            <a:ext cx="10972800" cy="54864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6600" cap="none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Module 06: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Basic Probability</a:t>
            </a:r>
            <a:endParaRPr lang="en-CA" sz="6600" cap="none" dirty="0">
              <a:solidFill>
                <a:srgbClr val="C0000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Interpretation of Probability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E.g.1: Suppose Ronaldo has a penalty shot success rate of 90%. What does it mean? How can you explain this to a non-football person?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Answer A: Suppose he has scored 9 penalty shots in a row. The above number means that he will miss the 10</a:t>
            </a:r>
            <a:r>
              <a:rPr lang="en-CA" sz="2400" cap="none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one for sure.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Answer B: Suppose he is going to kick the penalty infinite number of times (or many times in general), he is expected to score 90% of the time.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E.g.2: Suppose Shaquille O’Neal has a career free throw percentage of 50%. What does it mean to a non-basketball person?</a:t>
            </a:r>
          </a:p>
        </p:txBody>
      </p:sp>
    </p:spTree>
    <p:extLst>
      <p:ext uri="{BB962C8B-B14F-4D97-AF65-F5344CB8AC3E}">
        <p14:creationId xmlns:p14="http://schemas.microsoft.com/office/powerpoint/2010/main" val="82037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Intersection &amp; Union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1338937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Intersection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AND 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meeting both requirements</a:t>
            </a:r>
          </a:p>
          <a:p>
            <a:pPr marL="460375" indent="-460375"/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Union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OR  meeting one or both requirements</a:t>
            </a:r>
          </a:p>
        </p:txBody>
      </p:sp>
      <p:pic>
        <p:nvPicPr>
          <p:cNvPr id="4" name="Picture 3" descr="A diagram of a circle and a circle&#10;&#10;Description automatically generated">
            <a:extLst>
              <a:ext uri="{FF2B5EF4-FFF2-40B4-BE49-F238E27FC236}">
                <a16:creationId xmlns:a16="http://schemas.microsoft.com/office/drawing/2014/main" id="{AD7EFC67-BE09-185C-427F-723F47E0B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64" y="2974488"/>
            <a:ext cx="7925207" cy="2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Examples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Suppose in a class of 20 students, A = left-handed, B = bring lunch </a:t>
                </a: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Two-way table on the left and 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enn diagram on the right.</a:t>
                </a:r>
              </a:p>
              <a:p>
                <a:pPr marL="460375" indent="-460375"/>
                <a:endParaRPr lang="en-CA" sz="2400" cap="non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Q: Find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𝑎𝑛𝑑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𝑜𝑟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Note the location of the denominators.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61A85B4-4B1E-A890-DFEA-1CC441580EFB}"/>
              </a:ext>
            </a:extLst>
          </p:cNvPr>
          <p:cNvSpPr/>
          <p:nvPr/>
        </p:nvSpPr>
        <p:spPr>
          <a:xfrm>
            <a:off x="6550709" y="2802027"/>
            <a:ext cx="4267200" cy="2446742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13970" cap="flat" cmpd="sng" algn="ctr">
            <a:solidFill>
              <a:srgbClr val="855D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80771D01-AC7F-33F6-B30C-FF229F8A5B1D}"/>
              </a:ext>
            </a:extLst>
          </p:cNvPr>
          <p:cNvSpPr/>
          <p:nvPr/>
        </p:nvSpPr>
        <p:spPr>
          <a:xfrm>
            <a:off x="7239488" y="3113803"/>
            <a:ext cx="1823190" cy="1823190"/>
          </a:xfrm>
          <a:prstGeom prst="flowChartConnector">
            <a:avLst/>
          </a:prstGeom>
          <a:solidFill>
            <a:sysClr val="window" lastClr="FFFFFF">
              <a:alpha val="0"/>
            </a:sysClr>
          </a:solidFill>
          <a:ln w="13970" cap="flat" cmpd="sng" algn="ctr">
            <a:solidFill>
              <a:srgbClr val="855D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27048C1-1DE5-9257-297A-9A909B38273A}"/>
              </a:ext>
            </a:extLst>
          </p:cNvPr>
          <p:cNvSpPr/>
          <p:nvPr/>
        </p:nvSpPr>
        <p:spPr>
          <a:xfrm>
            <a:off x="8334519" y="3113803"/>
            <a:ext cx="1823190" cy="1823190"/>
          </a:xfrm>
          <a:prstGeom prst="flowChartConnector">
            <a:avLst/>
          </a:prstGeom>
          <a:solidFill>
            <a:sysClr val="window" lastClr="FFFFFF">
              <a:alpha val="0"/>
            </a:sysClr>
          </a:solidFill>
          <a:ln w="13970" cap="flat" cmpd="sng" algn="ctr">
            <a:solidFill>
              <a:srgbClr val="855D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55BBF-E148-E95B-632F-76E5539C936B}"/>
              </a:ext>
            </a:extLst>
          </p:cNvPr>
          <p:cNvSpPr txBox="1"/>
          <p:nvPr/>
        </p:nvSpPr>
        <p:spPr>
          <a:xfrm>
            <a:off x="7151119" y="2868123"/>
            <a:ext cx="1046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prstClr val="black"/>
                </a:solidFill>
                <a:latin typeface="Century Schoolbook" panose="02040604050505020304"/>
              </a:rPr>
              <a:t>Left-handed</a:t>
            </a:r>
            <a:endParaRPr lang="en-US" sz="1200" dirty="0">
              <a:solidFill>
                <a:prstClr val="black"/>
              </a:solidFill>
              <a:latin typeface="Century Schoolbook" panose="020406040505050203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86C73-ED87-B3E6-F82A-7571B5DCE131}"/>
              </a:ext>
            </a:extLst>
          </p:cNvPr>
          <p:cNvSpPr txBox="1"/>
          <p:nvPr/>
        </p:nvSpPr>
        <p:spPr>
          <a:xfrm>
            <a:off x="9199679" y="2868123"/>
            <a:ext cx="1046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prstClr val="black"/>
                </a:solidFill>
                <a:latin typeface="Century Schoolbook" panose="02040604050505020304"/>
              </a:rPr>
              <a:t>Bring</a:t>
            </a:r>
            <a:r>
              <a:rPr lang="en-CA" sz="1100" dirty="0">
                <a:solidFill>
                  <a:prstClr val="black"/>
                </a:solidFill>
                <a:latin typeface="Century Schoolbook" panose="02040604050505020304"/>
              </a:rPr>
              <a:t> Lunch</a:t>
            </a:r>
            <a:endParaRPr lang="en-US" sz="1100" dirty="0">
              <a:solidFill>
                <a:prstClr val="black"/>
              </a:solidFill>
              <a:latin typeface="Century Schoolbook" panose="020406040505050203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5A1823-B22A-A979-90D5-DAF73C1032FF}"/>
              </a:ext>
            </a:extLst>
          </p:cNvPr>
          <p:cNvSpPr txBox="1"/>
          <p:nvPr/>
        </p:nvSpPr>
        <p:spPr>
          <a:xfrm>
            <a:off x="7833011" y="3826991"/>
            <a:ext cx="292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prstClr val="black"/>
                </a:solidFill>
                <a:latin typeface="Century Schoolbook" panose="02040604050505020304"/>
              </a:rPr>
              <a:t>3          2          10          5</a:t>
            </a:r>
            <a:endParaRPr lang="en-US" dirty="0">
              <a:solidFill>
                <a:prstClr val="black"/>
              </a:solidFill>
              <a:latin typeface="Century Schoolbook" panose="02040604050505020304"/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A6327B9-34C6-2DF5-C430-80EAD510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35400"/>
              </p:ext>
            </p:extLst>
          </p:nvPr>
        </p:nvGraphicFramePr>
        <p:xfrm>
          <a:off x="1340878" y="2882709"/>
          <a:ext cx="41148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1247751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6936095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0007477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Left-handed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Right-handed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72997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Bring Lunch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1584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Buy</a:t>
                      </a:r>
                      <a:br>
                        <a:rPr lang="en-CA" dirty="0"/>
                      </a:br>
                      <a:r>
                        <a:rPr lang="en-CA" dirty="0"/>
                        <a:t>Lunch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387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62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Complementary Events and Notations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statistics or probability, “complement” = opposite.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 of a complementary event is given by: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sup>
                          </m:sSup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=1−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Complementary events can also be represented in other ways: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acc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There are other notation of unions are: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b="0" i="1" cap="none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∪</m:t>
                    </m:r>
                    <m:r>
                      <a:rPr lang="en-CA" sz="2400" b="0" i="1" cap="none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𝑃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𝐴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∨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Other notations of intersections are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i="1" cap="none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∩</m:t>
                    </m:r>
                    <m:r>
                      <a:rPr lang="en-CA" sz="2400" b="0" i="1" cap="none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𝑃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i="1" cap="none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Disjoint Events and Addition Rule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Addition Rule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𝑜𝑟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𝑎𝑛𝑑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rule can be applied to all situations.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Special case: When 2 events are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mutually exclusive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disjoint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they do not share any outcomes in common.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the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events are mutually exclusive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above rule become: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𝑜𝑟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marR="0" lvl="0" indent="-460375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It is because </a:t>
                </a:r>
                <a14:m>
                  <m:oMath xmlns:m="http://schemas.openxmlformats.org/officeDocument/2006/math"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𝑎𝑛𝑑</m:t>
                        </m:r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when the two events are mutually exclusive.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6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Conditional Probability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lnSpcReduction="100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probability, the condition probability is defined 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𝑎𝑛𝑑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𝑎𝑛𝑑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probability of A given B (has already occurred)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probability of B given A (has already occurred)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easiest way to distinguish the events is by “time” or “order of occurrence”, if it exists.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 Suppose a student can choose to study (A) or not study (A</a:t>
                </a:r>
                <a:r>
                  <a:rPr lang="en-CA" sz="2400" cap="none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for a test and the outcomes are either he passes the test (B) or not (</a:t>
                </a:r>
                <a:r>
                  <a:rPr lang="en-CA" sz="2400" cap="non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CA" sz="2400" cap="none" baseline="30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Q1: Interpret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=0.75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=0.20</m:t>
                    </m:r>
                  </m:oMath>
                </a14:m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Q2: Find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Interpret the two values.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606" r="-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Independent Events &amp; Multiplication Rule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Multiplication Rule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𝑎𝑛𝑑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CA" sz="2400" b="0" cap="none" dirty="0">
                    <a:cs typeface="Calibri" panose="020F0502020204030204" pitchFamily="34" charset="0"/>
                  </a:rPr>
                  <a:t> or 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𝑎𝑛𝑑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)×</m:t>
                    </m:r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</m:oMath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Note: It is essentially a rearrangement of the condition probability formula.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rule can be applied to all situations.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Special case: When 2 events are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independent to each other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above rule become: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𝑎𝑛𝑑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marR="0" lvl="0" indent="-460375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It is because </a:t>
                </a:r>
                <a14:m>
                  <m:oMath xmlns:m="http://schemas.openxmlformats.org/officeDocument/2006/math"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=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𝑃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𝐴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=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𝑃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𝐵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when the two events are independent to each other.</a:t>
                </a:r>
              </a:p>
              <a:p>
                <a:pPr marL="460375" marR="0" lvl="0" indent="-460375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prstClr val="black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 Suppose it does not matter if a student studies for a test (A) or not (A</a:t>
                </a:r>
                <a:r>
                  <a:rPr lang="en-CA" sz="2400" cap="none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the probability of passing (B) is the same (at 60%). That means “study or not” and “passing or not” are independent to each other. In other words,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=0.60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611" t="-606" b="-4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22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Tree Diagram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tree diagram is handy in visualizing the “order” of events.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E.g.1: A student can choose to study (A) or not study (A</a:t>
                </a:r>
                <a:r>
                  <a:rPr lang="en-CA" sz="2400" cap="none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for a test and the outcomes are either he passes the test (B) or not (</a:t>
                </a:r>
                <a:r>
                  <a:rPr lang="en-CA" sz="2400" cap="non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CA" sz="2400" cap="none" baseline="30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 Suppose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=0.80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=0.75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=0.20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Draw a tree diagram.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𝑎𝑛𝑑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𝑎𝑛𝑑</m:t>
                        </m:r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2400" b="0" i="1" cap="none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CA" sz="2400" b="0" i="1" cap="none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p>
                    </m:sSup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𝑎𝑛𝑑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p>
                    </m:sSup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𝑎𝑛𝑑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p>
                    </m:sSup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 2: Suppose there are 100 students in the class and (we assume that) they all behave the same way. Fill out the following two-way table and compare the numbers to the tree diagram.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8CB61-D20C-BC6C-6AF5-B7519EA64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384691"/>
              </p:ext>
            </p:extLst>
          </p:nvPr>
        </p:nvGraphicFramePr>
        <p:xfrm>
          <a:off x="2895600" y="5374640"/>
          <a:ext cx="6400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25722724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55014203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53220407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076631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Study (A)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Not Study (A</a:t>
                      </a:r>
                      <a:r>
                        <a:rPr lang="en-CA" baseline="30000" dirty="0"/>
                        <a:t>c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60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Pass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83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Not Pass (</a:t>
                      </a:r>
                      <a:r>
                        <a:rPr lang="en-CA" dirty="0" err="1"/>
                        <a:t>B</a:t>
                      </a:r>
                      <a:r>
                        <a:rPr lang="en-CA" baseline="30000" dirty="0" err="1"/>
                        <a:t>c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301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600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7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Tree Diagram - Answers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tree diagram is handy in visualizing the “order” of events.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E.g.1: A student can choose to study (A) or not study (A</a:t>
                </a:r>
                <a:r>
                  <a:rPr lang="en-CA" sz="2400" cap="none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for a test and the outcomes are either he passes the test (B) or not (</a:t>
                </a:r>
                <a:r>
                  <a:rPr lang="en-CA" sz="2400" cap="non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CA" sz="2400" cap="none" baseline="30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 Suppose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=0.80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=0.75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=0.20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𝑎𝑛𝑑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b="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𝑎𝑛𝑑</m:t>
                        </m:r>
                        <m:r>
                          <a:rPr lang="en-CA" sz="2400" b="0" i="1" cap="none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2400" b="0" i="1" cap="none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CA" sz="2400" b="0" i="1" cap="none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p>
                    </m:sSup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𝑎𝑛𝑑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p>
                    </m:sSup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𝑎𝑛𝑑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p>
                    </m:sSup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 2: Suppose there are 100 students in the class and (we assume that) they all behave the same way. Fill out the following two-way table and compare the numbers to the tree diagram.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8CB61-D20C-BC6C-6AF5-B7519EA64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15568"/>
              </p:ext>
            </p:extLst>
          </p:nvPr>
        </p:nvGraphicFramePr>
        <p:xfrm>
          <a:off x="2895600" y="5374640"/>
          <a:ext cx="6400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25722724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55014203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53220407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076631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Study (A)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Not Study (A</a:t>
                      </a:r>
                      <a:r>
                        <a:rPr lang="en-CA" baseline="30000" dirty="0"/>
                        <a:t>c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60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Pass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83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Not Pass (</a:t>
                      </a:r>
                      <a:r>
                        <a:rPr lang="en-CA" dirty="0" err="1"/>
                        <a:t>B</a:t>
                      </a:r>
                      <a:r>
                        <a:rPr lang="en-CA" baseline="30000" dirty="0" err="1"/>
                        <a:t>c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16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36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301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600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2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Bayes’ Theorem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Bayes’ Theorem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it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  <m:e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den>
                      </m:f>
                      <m:r>
                        <a:rPr lang="en-CA" sz="2400" b="0" i="1" cap="none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CA" sz="2400" b="0" i="1" cap="none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 cap="none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2400" b="0" i="1" cap="none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CA" sz="2400" i="1" cap="none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CA" sz="2400" b="0" i="1" cap="none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CA" sz="2400" i="1" cap="none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 A student can choose to study (A) or not study (A</a:t>
                </a:r>
                <a:r>
                  <a:rPr lang="en-CA" sz="2400" cap="none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for a test and the outcomes are either he passes the test (B) or not (</a:t>
                </a:r>
                <a:r>
                  <a:rPr lang="en-CA" sz="2400" cap="non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CA" sz="2400" cap="none" baseline="30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 Suppose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=0.80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=0.75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=0.20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p>
                    </m:sSup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Interpret the values.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 r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58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Overview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From the probability point of view, there are always 3 states.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Certainty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 could be an eternal event (like planets spinning around the sun etc.), a lifetime event (like me being born as Asian etc.), or a temporary event (I will be full if I eat two Costco hotdogs etc.)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Impossibility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(a complete opposite to certainty): Similar as above, like the sun will never comes up from the west, I will never be smart or wealthy enough to travel in space, or I will never leave my raincoat home when it’s raining etc. 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Uncertainty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Unfortunately or fortunately, most of the life events are in between the two above.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And that is the reason why life is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beautiful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! Because your action can make a difference in those probability values!</a:t>
            </a:r>
          </a:p>
        </p:txBody>
      </p:sp>
    </p:spTree>
    <p:extLst>
      <p:ext uri="{BB962C8B-B14F-4D97-AF65-F5344CB8AC3E}">
        <p14:creationId xmlns:p14="http://schemas.microsoft.com/office/powerpoint/2010/main" val="3003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My Interpretations of Bayes’ Theorem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theorem was named after Thomas Bayes but his original work was not (completely) in the form of the formula.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Instead, he had “prior knowledge” (old knowledge), “likelihood” (or new information), and “posterior knowledge” (new knowledge).</a:t>
                </a:r>
              </a:p>
              <a:p>
                <a:pPr marL="460375" indent="-460375"/>
                <a:r>
                  <a:rPr lang="en-CA" sz="2400" b="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H = Hypothesis (something we want to find out = WANT) and </a:t>
                </a:r>
                <a:br>
                  <a:rPr lang="en-CA" sz="2400" b="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b="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 = Evidence (something that we are sure about or can find out = GET)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24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CA" sz="24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den>
                    </m:f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CA" sz="2400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e>
                        <m:r>
                          <a:rPr lang="en-CA" sz="24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</m:d>
                    <m:r>
                      <a:rPr lang="en-CA" sz="24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CA" sz="240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i="1" cap="none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2400" b="0" i="1" cap="none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CA" sz="2400" b="0" i="1" cap="none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</m:d>
                      </m:den>
                    </m:f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r>
                      <a:rPr lang="en-CA" sz="2400" b="0" i="1" cap="none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CA" sz="2400" b="0" i="1" cap="none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CA" sz="2400" cap="none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14:m>
                  <m:oMath xmlns:m="http://schemas.openxmlformats.org/officeDocument/2006/math">
                    <m:r>
                      <a:rPr lang="en-CA" sz="2400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e>
                        <m:r>
                          <a:rPr lang="en-CA" sz="24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</m:d>
                    <m:r>
                      <a:rPr lang="en-CA" sz="2400" i="1" cap="none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posterior knowledge and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CA" sz="2400" b="0" i="1" cap="none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prior knowledge</a:t>
                </a:r>
              </a:p>
              <a:p>
                <a:pPr marL="460375" indent="-460375"/>
                <a14:m>
                  <m:oMath xmlns:m="http://schemas.openxmlformats.org/officeDocument/2006/math">
                    <m:r>
                      <a:rPr lang="en-CA" sz="2400" i="1" cap="none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CA" sz="2400" b="0" i="1" cap="none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CA" sz="2400" b="0" i="1" cap="none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CA" sz="2400" b="0" i="1" cap="none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likelihood or new information</a:t>
                </a:r>
              </a:p>
              <a:p>
                <a:pPr marL="460375" indent="-460375"/>
                <a14:m>
                  <m:oMath xmlns:m="http://schemas.openxmlformats.org/officeDocument/2006/math">
                    <m:f>
                      <m:fPr>
                        <m:ctrlPr>
                          <a:rPr lang="en-CA" sz="240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2400" i="1" cap="none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r>
                          <a:rPr lang="en-CA" sz="2400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2400" b="0" i="1" cap="none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CA" sz="2400" b="0" i="1" cap="none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</m:d>
                      </m:den>
                    </m:f>
                    <m:r>
                      <a:rPr lang="en-CA" sz="2400" b="0" i="1" cap="none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(I call it the) “learning factor”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611" t="-606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76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Applications of Bayes’ Theorem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E.g.1: COVID test results or pregnancy test results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H = have COVID (or pregnant)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 = tested positive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Given: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=0.99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=0.98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=0.50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Find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E.g.2: Spam email classification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H = indeed a spam email</a:t>
                </a:r>
                <a:b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E = identified as spam email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Given: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=0.90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CA" sz="24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=0.99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4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=0.30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Find </a:t>
                </a:r>
                <a14:m>
                  <m:oMath xmlns:m="http://schemas.openxmlformats.org/officeDocument/2006/math"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CA" sz="2400" b="0" i="1" cap="none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99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6973"/>
            <a:ext cx="10972800" cy="914400"/>
          </a:xfrm>
        </p:spPr>
        <p:txBody>
          <a:bodyPr anchor="t"/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Any 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150271"/>
            <a:ext cx="8229600" cy="5195455"/>
          </a:xfrm>
        </p:spPr>
      </p:pic>
    </p:spTree>
    <p:extLst>
      <p:ext uri="{BB962C8B-B14F-4D97-AF65-F5344CB8AC3E}">
        <p14:creationId xmlns:p14="http://schemas.microsoft.com/office/powerpoint/2010/main" val="226734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Ways to Get Probabilities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 are 3 ways to come up with probabilities. 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Subjective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This is basically “made-up” facts, like I think 30% of Canadians support the Trudeau government or it is likely (~80% chance) that John will fall for the spam call.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Empirical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It is based on observations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with the assumption </a:t>
            </a:r>
            <a:b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that the pattern will continue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like when I throw a “thumbtack” 1,000 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times, 287 of them will be “pin-down” or 35 out of my 140 students 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failed the Intro Stats course.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Theoretical Method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It is based on probability theory (more later)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with the assumption that the theory or model will fit the data or the reality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like if you flip a fair coin 3 times, 12.5% (or 1 in 8) will be “3 heads”.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337E6-D055-C09D-372F-34A19029B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16" y="2863494"/>
            <a:ext cx="2286000" cy="21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Probability – Basic Lingo/Jargons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something that can be repeated (identically) with same set of (2 or more)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Note: It does not mean you will get the same outcome each time. It just means the outcomes will come from a same set of many outcomes or possibilities.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Examples are flipping a coin, rolling a die, a 6/49 draw, the letter grade you will get in a course, ask if a Canadian would support the Trudeau govt, your reaction when you see a TikTok post etc.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space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a collection of all possible outcomes, with all outcomes listed inside a “curly bracket” or “braces” like { }.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CA" sz="2400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collection of some (but usually not all) outcomes.</a:t>
            </a:r>
          </a:p>
        </p:txBody>
      </p:sp>
    </p:spTree>
    <p:extLst>
      <p:ext uri="{BB962C8B-B14F-4D97-AF65-F5344CB8AC3E}">
        <p14:creationId xmlns:p14="http://schemas.microsoft.com/office/powerpoint/2010/main" val="120176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Theoretical Probability Examples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E.g.1: Experiment = tossing 1 fair coin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all possible outcomes = H, T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sample space = {H, T}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Note: events here aren’t very interesting… but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E.g.2: Experiment = tossing 3 fair coins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all possible outcomes = HHH, HHT, HTH, THH, TTH, THT, HTT, TTT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sample space = {HHH, HHT, HTH, THH, TTH, THT, HTT, TTT}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event A = {all heads} = {HHH}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event B = {at least 1 tail} = {HHT, HTH, THH, TTH, THT, HTT, TTT}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Imagine what would happen (a) when n = 3 becomes n = 1,000, or (b) when a fair coin (something we know very well) becomes a thumbtack (something we don’t)?</a:t>
            </a:r>
          </a:p>
        </p:txBody>
      </p:sp>
    </p:spTree>
    <p:extLst>
      <p:ext uri="{BB962C8B-B14F-4D97-AF65-F5344CB8AC3E}">
        <p14:creationId xmlns:p14="http://schemas.microsoft.com/office/powerpoint/2010/main" val="340383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Empirical Probability Examples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2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E.g.1: Experiment = asking 1 Canadian if he/she supports the Trudeau govt.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all possible outcomes = Yes, No, Maybe (if you allow it)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sample space = {Yes, No} or {Yes, No, Maybe}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Again, it is not very interesting… but how about…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E.g.2: Experiment = asking 5 Canadians if they support the Trudeau govt.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all possible outcomes and sample space (see below)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event A = {more than 2 of them supporting Trudeau}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event B = {at least 1 supporting Trudeau}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With Yes and No, there are 2</a:t>
            </a:r>
            <a:r>
              <a:rPr lang="en-CA" sz="2400" cap="none" baseline="30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= 32 of them = YYYYY, YYYYN, YYYNY, …, NNNNN.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With Yes, No, Maybe, there are 3</a:t>
            </a:r>
            <a:r>
              <a:rPr lang="en-CA" sz="2400" cap="none" baseline="30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= 243 total outcomes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Imagine what would happen when (a) n = 5 becomes n = 1,000, or (b) 2 outcomes becomes 4 (representing 4 federal political parties)?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2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Fundamental Formula of Probability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</p:spPr>
            <p:txBody>
              <a:bodyPr anchor="t">
                <a:normAutofit/>
              </a:bodyPr>
              <a:lstStyle/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 calculations could be tricky sometimes when many formulas are involved.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 if you could master the </a:t>
                </a:r>
                <a:r>
                  <a:rPr lang="en-CA" sz="2400" u="sng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counting of number of outcomes in the sample space and the events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you can simply apply what I call the </a:t>
                </a:r>
                <a:r>
                  <a:rPr lang="en-CA" sz="2400" b="1" cap="none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Fundamental Formula of Probability</a:t>
                </a:r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the same way to compute proportions previously covered.</a:t>
                </a:r>
              </a:p>
              <a:p>
                <a:pPr marL="460375" indent="-460375"/>
                <a:r>
                  <a:rPr lang="en-CA" sz="2400" cap="none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CA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𝑁𝑢𝑚𝑏𝑒𝑟</m:t>
                          </m:r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𝑜𝑓</m:t>
                          </m:r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𝑜𝑢𝑡𝑐𝑜𝑚𝑒𝑠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𝑖𝑛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𝑡h𝑒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𝐸𝑣𝑒𝑛𝑡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𝑁𝑢𝑚𝑏𝑒𝑟</m:t>
                          </m:r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𝑜𝑓</m:t>
                          </m:r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𝑜𝑢𝑡𝑐𝑜𝑚𝑒𝑠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𝑖𝑛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𝑡h𝑒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𝑆𝑎𝑚𝑝𝑙𝑒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𝑆𝑝𝑎𝑐𝑒</m:t>
                          </m:r>
                        </m:den>
                      </m:f>
                    </m:oMath>
                  </m:oMathPara>
                </a14:m>
                <a:endParaRPr lang="en-CA" sz="2400" b="1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0375" indent="-460375"/>
                <a:endParaRPr lang="en-CA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27123"/>
                <a:ext cx="10972800" cy="5029200"/>
              </a:xfrm>
              <a:blipFill>
                <a:blip r:embed="rId3"/>
                <a:stretch>
                  <a:fillRect l="-722" t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32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Some Uses of Probability 1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1 (social life): A user has watched the entirety of a 5-second clip about topic 1 (say a cat playing with a dog), but only watched about 1 second of a 5-second clip about topic 2 (say about home renovation). As a machine, if the goal is to feed users something they like and to keep them on the app as long as possible. Which topic (1 or 2) would you feed him next?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2 (health care): drug A has 80% survival rate and drug B has 92% survival rate for cancer patients. Which drug would you use to treat the next cancer patient?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if drug b costs two times as much as drug a?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about 10 times? 100 times?</a:t>
            </a:r>
          </a:p>
        </p:txBody>
      </p:sp>
    </p:spTree>
    <p:extLst>
      <p:ext uri="{BB962C8B-B14F-4D97-AF65-F5344CB8AC3E}">
        <p14:creationId xmlns:p14="http://schemas.microsoft.com/office/powerpoint/2010/main" val="131152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Some Uses of Probability 2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1704834"/>
          </a:xfrm>
        </p:spPr>
        <p:txBody>
          <a:bodyPr anchor="t">
            <a:normAutofit fontScale="92500"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 3 (football/soccer): As an opposing goalkeeper, what is the best way to save the penalty shot from Messi or Ronaldo in a tie game at the 89</a:t>
            </a:r>
            <a:r>
              <a:rPr lang="en-CA" sz="2400" cap="none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minute?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 4 (baseball): As an opposing pitcher, how would you pitch to Ohtani with a 3-2 count in a save situation?</a:t>
            </a:r>
          </a:p>
          <a:p>
            <a:pPr marL="0" indent="0">
              <a:buNone/>
            </a:pP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1CCA9-D993-41E1-0FD1-C4CB862A1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7550"/>
            <a:ext cx="6400800" cy="3600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229BF-062A-E5FF-837F-B340B30B7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320689"/>
            <a:ext cx="4572000" cy="35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7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4206</TotalTime>
  <Words>2953</Words>
  <Application>Microsoft Office PowerPoint</Application>
  <PresentationFormat>Widescreen</PresentationFormat>
  <Paragraphs>196</Paragraphs>
  <Slides>22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Century Schoolbook</vt:lpstr>
      <vt:lpstr>Lucida Calligraphy</vt:lpstr>
      <vt:lpstr>Droplet</vt:lpstr>
      <vt:lpstr>Module 06: Basic Probability</vt:lpstr>
      <vt:lpstr>Overview</vt:lpstr>
      <vt:lpstr>Ways to Get Probabilities</vt:lpstr>
      <vt:lpstr>Probability – Basic Lingo/Jargons</vt:lpstr>
      <vt:lpstr>Theoretical Probability Examples</vt:lpstr>
      <vt:lpstr>Empirical Probability Examples</vt:lpstr>
      <vt:lpstr>Fundamental Formula of Probability</vt:lpstr>
      <vt:lpstr>Some Uses of Probability 1</vt:lpstr>
      <vt:lpstr>Some Uses of Probability 2</vt:lpstr>
      <vt:lpstr>Interpretation of Probability</vt:lpstr>
      <vt:lpstr>Intersection &amp; Union</vt:lpstr>
      <vt:lpstr>Examples</vt:lpstr>
      <vt:lpstr>Complementary Events and Notations</vt:lpstr>
      <vt:lpstr>Disjoint Events and Addition Rule</vt:lpstr>
      <vt:lpstr>Conditional Probability</vt:lpstr>
      <vt:lpstr>Independent Events &amp; Multiplication Rule</vt:lpstr>
      <vt:lpstr>Tree Diagram</vt:lpstr>
      <vt:lpstr>Tree Diagram - Answers</vt:lpstr>
      <vt:lpstr>Bayes’ Theorem</vt:lpstr>
      <vt:lpstr>My Interpretations of Bayes’ Theorem</vt:lpstr>
      <vt:lpstr>Applications of Bayes’ Theorem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Introductory Statistics</dc:title>
  <dc:creator>Michael Lo</dc:creator>
  <cp:lastModifiedBy>Michael Lo</cp:lastModifiedBy>
  <cp:revision>291</cp:revision>
  <cp:lastPrinted>2021-09-02T03:36:56Z</cp:lastPrinted>
  <dcterms:created xsi:type="dcterms:W3CDTF">2019-08-17T03:31:35Z</dcterms:created>
  <dcterms:modified xsi:type="dcterms:W3CDTF">2025-05-19T15:22:26Z</dcterms:modified>
</cp:coreProperties>
</file>